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35"/>
  </p:notesMasterIdLst>
  <p:sldIdLst>
    <p:sldId id="258" r:id="rId6"/>
    <p:sldId id="259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69" r:id="rId18"/>
    <p:sldId id="273" r:id="rId19"/>
    <p:sldId id="275" r:id="rId20"/>
    <p:sldId id="301" r:id="rId21"/>
    <p:sldId id="304" r:id="rId22"/>
    <p:sldId id="305" r:id="rId23"/>
    <p:sldId id="276" r:id="rId24"/>
    <p:sldId id="277" r:id="rId25"/>
    <p:sldId id="283" r:id="rId26"/>
    <p:sldId id="288" r:id="rId27"/>
    <p:sldId id="280" r:id="rId28"/>
    <p:sldId id="297" r:id="rId29"/>
    <p:sldId id="282" r:id="rId30"/>
    <p:sldId id="287" r:id="rId31"/>
    <p:sldId id="296" r:id="rId32"/>
    <p:sldId id="278" r:id="rId33"/>
    <p:sldId id="26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F6BB"/>
    <a:srgbClr val="FE8C8C"/>
    <a:srgbClr val="CED2D9"/>
    <a:srgbClr val="27272F"/>
    <a:srgbClr val="E6E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FC653-7FAA-4D36-9D8F-14BBE961F248}" v="825" dt="2023-03-16T15:18:00.875"/>
    <p1510:client id="{1BD52756-C4AA-463E-B6F8-C1812277B278}" v="1" dt="2023-03-09T09:53:19.601"/>
    <p1510:client id="{319C3553-1602-4028-86B7-32690747F65B}" v="461" dt="2023-03-17T12:58:51.119"/>
    <p1510:client id="{3DF87345-724B-45FD-89FA-FBEE526DB8F9}" v="324" dt="2023-03-09T18:45:04.140"/>
    <p1510:client id="{51644AD2-461B-430E-BCF7-BFA84B52B1DE}" v="223" dt="2023-03-19T20:53:27.040"/>
    <p1510:client id="{58283DC5-3AE1-4F3B-846A-3A7498347B3F}" v="337" dt="2023-03-17T14:16:57.142"/>
    <p1510:client id="{70B37D1B-C230-4C0E-83F8-6F03D19044E7}" v="71" dt="2023-03-16T18:29:29.580"/>
    <p1510:client id="{82AC2B59-2E0C-4695-9307-24618DC78726}" v="93" dt="2023-03-17T14:33:42.151"/>
    <p1510:client id="{9DD3C6F4-8EBC-48DA-967F-412EBBFB3789}" v="2" dt="2023-03-13T11:51:39.345"/>
    <p1510:client id="{A7FC347C-8E06-4959-9897-2C0CC1BAA383}" v="974" dt="2023-03-17T14:18:24.517"/>
    <p1510:client id="{AD83D766-DD05-49E3-86B5-A30B8972291E}" v="439" dt="2023-03-09T11:30:46.500"/>
    <p1510:client id="{B2CA4C9B-9285-435B-B6ED-B637910D0F09}" v="297" dt="2023-03-13T22:08:22.893"/>
    <p1510:client id="{B3DD0382-699E-48A8-A26F-10AA3436EF3A}" v="292" dt="2023-03-17T21:51:29.473"/>
    <p1510:client id="{C385B218-347E-45BA-9A30-B77EAB9F4F3F}" v="467" dt="2023-03-09T13:05:29.945"/>
    <p1510:client id="{D98D28B1-2A1E-4A66-843B-B10409627AE4}" v="658" dt="2023-03-13T14:32:54.010"/>
    <p1510:client id="{FC640BE7-65D4-4C9A-AE31-1558D48C9CEF}" v="599" dt="2023-03-16T16:50:43.497"/>
    <p1510:client id="{FFCA2027-DC85-493C-AB83-5E1B5DB4C2D0}" v="10" dt="2023-03-09T12:48:45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Schwung (nschwung)" userId="S::niels.schwung@smail.th-koeln.de::de5b7789-094c-4a62-8f24-4776aa6b5918" providerId="AD" clId="Web-{FC640BE7-65D4-4C9A-AE31-1558D48C9CEF}"/>
    <pc:docChg chg="addSld delSld modSld">
      <pc:chgData name="Niels Schwung (nschwung)" userId="S::niels.schwung@smail.th-koeln.de::de5b7789-094c-4a62-8f24-4776aa6b5918" providerId="AD" clId="Web-{FC640BE7-65D4-4C9A-AE31-1558D48C9CEF}" dt="2023-03-16T16:50:43.497" v="427"/>
      <pc:docMkLst>
        <pc:docMk/>
      </pc:docMkLst>
      <pc:sldChg chg="modSp">
        <pc:chgData name="Niels Schwung (nschwung)" userId="S::niels.schwung@smail.th-koeln.de::de5b7789-094c-4a62-8f24-4776aa6b5918" providerId="AD" clId="Web-{FC640BE7-65D4-4C9A-AE31-1558D48C9CEF}" dt="2023-03-16T16:49:29.275" v="415" actId="20577"/>
        <pc:sldMkLst>
          <pc:docMk/>
          <pc:sldMk cId="3438145583" sldId="260"/>
        </pc:sldMkLst>
        <pc:spChg chg="mod">
          <ac:chgData name="Niels Schwung (nschwung)" userId="S::niels.schwung@smail.th-koeln.de::de5b7789-094c-4a62-8f24-4776aa6b5918" providerId="AD" clId="Web-{FC640BE7-65D4-4C9A-AE31-1558D48C9CEF}" dt="2023-03-16T16:49:29.275" v="415" actId="20577"/>
          <ac:spMkLst>
            <pc:docMk/>
            <pc:sldMk cId="3438145583" sldId="260"/>
            <ac:spMk id="3" creationId="{3B77BEB2-7015-909B-1427-C0D854BB9593}"/>
          </ac:spMkLst>
        </pc:spChg>
      </pc:sldChg>
      <pc:sldChg chg="addSp delSp modSp addAnim delAnim modAnim">
        <pc:chgData name="Niels Schwung (nschwung)" userId="S::niels.schwung@smail.th-koeln.de::de5b7789-094c-4a62-8f24-4776aa6b5918" providerId="AD" clId="Web-{FC640BE7-65D4-4C9A-AE31-1558D48C9CEF}" dt="2023-03-16T16:49:36.354" v="417"/>
        <pc:sldMkLst>
          <pc:docMk/>
          <pc:sldMk cId="4282501610" sldId="277"/>
        </pc:sldMkLst>
        <pc:spChg chg="add del">
          <ac:chgData name="Niels Schwung (nschwung)" userId="S::niels.schwung@smail.th-koeln.de::de5b7789-094c-4a62-8f24-4776aa6b5918" providerId="AD" clId="Web-{FC640BE7-65D4-4C9A-AE31-1558D48C9CEF}" dt="2023-03-16T15:34:42.555" v="2"/>
          <ac:spMkLst>
            <pc:docMk/>
            <pc:sldMk cId="4282501610" sldId="277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FC640BE7-65D4-4C9A-AE31-1558D48C9CEF}" dt="2023-03-16T16:13:40.851" v="142" actId="20577"/>
          <ac:spMkLst>
            <pc:docMk/>
            <pc:sldMk cId="4282501610" sldId="277"/>
            <ac:spMk id="12" creationId="{26CBFEDB-6FCB-6D2A-7E8C-F836B90337BA}"/>
          </ac:spMkLst>
        </pc:spChg>
        <pc:graphicFrameChg chg="add del mod ord modGraphic">
          <ac:chgData name="Niels Schwung (nschwung)" userId="S::niels.schwung@smail.th-koeln.de::de5b7789-094c-4a62-8f24-4776aa6b5918" providerId="AD" clId="Web-{FC640BE7-65D4-4C9A-AE31-1558D48C9CEF}" dt="2023-03-16T15:34:37.008" v="1"/>
          <ac:graphicFrameMkLst>
            <pc:docMk/>
            <pc:sldMk cId="4282501610" sldId="277"/>
            <ac:graphicFrameMk id="6" creationId="{DFCB8B57-D98F-8DB5-4E78-873CD4847933}"/>
          </ac:graphicFrameMkLst>
        </pc:graphicFrameChg>
        <pc:graphicFrameChg chg="add del mod">
          <ac:chgData name="Niels Schwung (nschwung)" userId="S::niels.schwung@smail.th-koeln.de::de5b7789-094c-4a62-8f24-4776aa6b5918" providerId="AD" clId="Web-{FC640BE7-65D4-4C9A-AE31-1558D48C9CEF}" dt="2023-03-16T15:34:47.071" v="4"/>
          <ac:graphicFrameMkLst>
            <pc:docMk/>
            <pc:sldMk cId="4282501610" sldId="277"/>
            <ac:graphicFrameMk id="9" creationId="{72EA195B-896F-FB9B-E3BF-7D2BBF69974A}"/>
          </ac:graphicFrameMkLst>
        </pc:graphicFrameChg>
        <pc:picChg chg="add del mod">
          <ac:chgData name="Niels Schwung (nschwung)" userId="S::niels.schwung@smail.th-koeln.de::de5b7789-094c-4a62-8f24-4776aa6b5918" providerId="AD" clId="Web-{FC640BE7-65D4-4C9A-AE31-1558D48C9CEF}" dt="2023-03-16T15:35:51.480" v="8"/>
          <ac:picMkLst>
            <pc:docMk/>
            <pc:sldMk cId="4282501610" sldId="277"/>
            <ac:picMk id="11" creationId="{FADDEDEC-C2F4-DD55-950D-62D3C8DEC7AC}"/>
          </ac:picMkLst>
        </pc:picChg>
        <pc:picChg chg="add del mod">
          <ac:chgData name="Niels Schwung (nschwung)" userId="S::niels.schwung@smail.th-koeln.de::de5b7789-094c-4a62-8f24-4776aa6b5918" providerId="AD" clId="Web-{FC640BE7-65D4-4C9A-AE31-1558D48C9CEF}" dt="2023-03-16T16:49:36.354" v="417"/>
          <ac:picMkLst>
            <pc:docMk/>
            <pc:sldMk cId="4282501610" sldId="277"/>
            <ac:picMk id="14" creationId="{EF2B871F-5629-58E8-F68A-C10C6C478F9F}"/>
          </ac:picMkLst>
        </pc:picChg>
      </pc:sldChg>
      <pc:sldChg chg="addSp delSp modSp addAnim">
        <pc:chgData name="Niels Schwung (nschwung)" userId="S::niels.schwung@smail.th-koeln.de::de5b7789-094c-4a62-8f24-4776aa6b5918" providerId="AD" clId="Web-{FC640BE7-65D4-4C9A-AE31-1558D48C9CEF}" dt="2023-03-16T16:30:34.506" v="271" actId="20577"/>
        <pc:sldMkLst>
          <pc:docMk/>
          <pc:sldMk cId="645381947" sldId="280"/>
        </pc:sldMkLst>
        <pc:spChg chg="del">
          <ac:chgData name="Niels Schwung (nschwung)" userId="S::niels.schwung@smail.th-koeln.de::de5b7789-094c-4a62-8f24-4776aa6b5918" providerId="AD" clId="Web-{FC640BE7-65D4-4C9A-AE31-1558D48C9CEF}" dt="2023-03-16T16:25:00.225" v="215"/>
          <ac:spMkLst>
            <pc:docMk/>
            <pc:sldMk cId="645381947" sldId="280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FC640BE7-65D4-4C9A-AE31-1558D48C9CEF}" dt="2023-03-16T16:30:34.506" v="271" actId="20577"/>
          <ac:spMkLst>
            <pc:docMk/>
            <pc:sldMk cId="645381947" sldId="280"/>
            <ac:spMk id="6" creationId="{FE14A692-BFBB-9A81-BABF-EDA0CD7A9FC7}"/>
          </ac:spMkLst>
        </pc:spChg>
      </pc:sldChg>
      <pc:sldChg chg="addSp delSp modSp addAnim">
        <pc:chgData name="Niels Schwung (nschwung)" userId="S::niels.schwung@smail.th-koeln.de::de5b7789-094c-4a62-8f24-4776aa6b5918" providerId="AD" clId="Web-{FC640BE7-65D4-4C9A-AE31-1558D48C9CEF}" dt="2023-03-16T16:32:06.807" v="284" actId="20577"/>
        <pc:sldMkLst>
          <pc:docMk/>
          <pc:sldMk cId="1994199132" sldId="281"/>
        </pc:sldMkLst>
        <pc:spChg chg="del">
          <ac:chgData name="Niels Schwung (nschwung)" userId="S::niels.schwung@smail.th-koeln.de::de5b7789-094c-4a62-8f24-4776aa6b5918" providerId="AD" clId="Web-{FC640BE7-65D4-4C9A-AE31-1558D48C9CEF}" dt="2023-03-16T16:31:00.148" v="273"/>
          <ac:spMkLst>
            <pc:docMk/>
            <pc:sldMk cId="1994199132" sldId="281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FC640BE7-65D4-4C9A-AE31-1558D48C9CEF}" dt="2023-03-16T16:32:06.807" v="284" actId="20577"/>
          <ac:spMkLst>
            <pc:docMk/>
            <pc:sldMk cId="1994199132" sldId="281"/>
            <ac:spMk id="6" creationId="{F2B7C49A-3722-CD18-7F5A-CA9FE2C11B89}"/>
          </ac:spMkLst>
        </pc:spChg>
      </pc:sldChg>
      <pc:sldChg chg="addSp delSp modSp addAnim">
        <pc:chgData name="Niels Schwung (nschwung)" userId="S::niels.schwung@smail.th-koeln.de::de5b7789-094c-4a62-8f24-4776aa6b5918" providerId="AD" clId="Web-{FC640BE7-65D4-4C9A-AE31-1558D48C9CEF}" dt="2023-03-16T16:34:19.219" v="301" actId="20577"/>
        <pc:sldMkLst>
          <pc:docMk/>
          <pc:sldMk cId="3843853254" sldId="282"/>
        </pc:sldMkLst>
        <pc:spChg chg="del">
          <ac:chgData name="Niels Schwung (nschwung)" userId="S::niels.schwung@smail.th-koeln.de::de5b7789-094c-4a62-8f24-4776aa6b5918" providerId="AD" clId="Web-{FC640BE7-65D4-4C9A-AE31-1558D48C9CEF}" dt="2023-03-16T16:32:47.074" v="285"/>
          <ac:spMkLst>
            <pc:docMk/>
            <pc:sldMk cId="3843853254" sldId="282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FC640BE7-65D4-4C9A-AE31-1558D48C9CEF}" dt="2023-03-16T16:34:19.219" v="301" actId="20577"/>
          <ac:spMkLst>
            <pc:docMk/>
            <pc:sldMk cId="3843853254" sldId="282"/>
            <ac:spMk id="6" creationId="{631B6EE0-3AD1-B654-B2EB-D7E2B5F908E4}"/>
          </ac:spMkLst>
        </pc:spChg>
      </pc:sldChg>
      <pc:sldChg chg="addSp delSp modSp addAnim delAnim modAnim">
        <pc:chgData name="Niels Schwung (nschwung)" userId="S::niels.schwung@smail.th-koeln.de::de5b7789-094c-4a62-8f24-4776aa6b5918" providerId="AD" clId="Web-{FC640BE7-65D4-4C9A-AE31-1558D48C9CEF}" dt="2023-03-16T16:50:08.105" v="421"/>
        <pc:sldMkLst>
          <pc:docMk/>
          <pc:sldMk cId="3438346101" sldId="283"/>
        </pc:sldMkLst>
        <pc:spChg chg="mod">
          <ac:chgData name="Niels Schwung (nschwung)" userId="S::niels.schwung@smail.th-koeln.de::de5b7789-094c-4a62-8f24-4776aa6b5918" providerId="AD" clId="Web-{FC640BE7-65D4-4C9A-AE31-1558D48C9CEF}" dt="2023-03-16T16:00:52.895" v="54" actId="20577"/>
          <ac:spMkLst>
            <pc:docMk/>
            <pc:sldMk cId="3438346101" sldId="283"/>
            <ac:spMk id="2" creationId="{502A6255-3A24-3D73-E46D-528705568A5D}"/>
          </ac:spMkLst>
        </pc:spChg>
        <pc:spChg chg="del">
          <ac:chgData name="Niels Schwung (nschwung)" userId="S::niels.schwung@smail.th-koeln.de::de5b7789-094c-4a62-8f24-4776aa6b5918" providerId="AD" clId="Web-{FC640BE7-65D4-4C9A-AE31-1558D48C9CEF}" dt="2023-03-16T16:00:38.144" v="50"/>
          <ac:spMkLst>
            <pc:docMk/>
            <pc:sldMk cId="3438346101" sldId="283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FC640BE7-65D4-4C9A-AE31-1558D48C9CEF}" dt="2023-03-16T16:14:02.258" v="147" actId="20577"/>
          <ac:spMkLst>
            <pc:docMk/>
            <pc:sldMk cId="3438346101" sldId="283"/>
            <ac:spMk id="6" creationId="{748774ED-5A31-F19F-21F0-0DBB022F6BFC}"/>
          </ac:spMkLst>
        </pc:spChg>
        <pc:spChg chg="add del mod">
          <ac:chgData name="Niels Schwung (nschwung)" userId="S::niels.schwung@smail.th-koeln.de::de5b7789-094c-4a62-8f24-4776aa6b5918" providerId="AD" clId="Web-{FC640BE7-65D4-4C9A-AE31-1558D48C9CEF}" dt="2023-03-16T16:01:12.349" v="60"/>
          <ac:spMkLst>
            <pc:docMk/>
            <pc:sldMk cId="3438346101" sldId="283"/>
            <ac:spMk id="9" creationId="{2A763821-791F-12EA-2914-D1AEF85132AE}"/>
          </ac:spMkLst>
        </pc:spChg>
        <pc:picChg chg="add del mod">
          <ac:chgData name="Niels Schwung (nschwung)" userId="S::niels.schwung@smail.th-koeln.de::de5b7789-094c-4a62-8f24-4776aa6b5918" providerId="AD" clId="Web-{FC640BE7-65D4-4C9A-AE31-1558D48C9CEF}" dt="2023-03-16T16:50:08.105" v="421"/>
          <ac:picMkLst>
            <pc:docMk/>
            <pc:sldMk cId="3438346101" sldId="283"/>
            <ac:picMk id="11" creationId="{78792AAA-1573-BC9E-8F7A-2DF18D4D6F29}"/>
          </ac:picMkLst>
        </pc:picChg>
      </pc:sldChg>
      <pc:sldChg chg="del">
        <pc:chgData name="Niels Schwung (nschwung)" userId="S::niels.schwung@smail.th-koeln.de::de5b7789-094c-4a62-8f24-4776aa6b5918" providerId="AD" clId="Web-{FC640BE7-65D4-4C9A-AE31-1558D48C9CEF}" dt="2023-03-16T16:35:05.487" v="302"/>
        <pc:sldMkLst>
          <pc:docMk/>
          <pc:sldMk cId="322443447" sldId="284"/>
        </pc:sldMkLst>
      </pc:sldChg>
      <pc:sldChg chg="addSp delSp modSp add replId addAnim delAnim modAnim">
        <pc:chgData name="Niels Schwung (nschwung)" userId="S::niels.schwung@smail.th-koeln.de::de5b7789-094c-4a62-8f24-4776aa6b5918" providerId="AD" clId="Web-{FC640BE7-65D4-4C9A-AE31-1558D48C9CEF}" dt="2023-03-16T16:50:37.700" v="425"/>
        <pc:sldMkLst>
          <pc:docMk/>
          <pc:sldMk cId="3933976563" sldId="288"/>
        </pc:sldMkLst>
        <pc:spChg chg="mod">
          <ac:chgData name="Niels Schwung (nschwung)" userId="S::niels.schwung@smail.th-koeln.de::de5b7789-094c-4a62-8f24-4776aa6b5918" providerId="AD" clId="Web-{FC640BE7-65D4-4C9A-AE31-1558D48C9CEF}" dt="2023-03-16T16:23:19.346" v="214" actId="20577"/>
          <ac:spMkLst>
            <pc:docMk/>
            <pc:sldMk cId="3933976563" sldId="288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FC640BE7-65D4-4C9A-AE31-1558D48C9CEF}" dt="2023-03-16T16:17:48.331" v="179" actId="20577"/>
          <ac:spMkLst>
            <pc:docMk/>
            <pc:sldMk cId="3933976563" sldId="288"/>
            <ac:spMk id="6" creationId="{748774ED-5A31-F19F-21F0-0DBB022F6BFC}"/>
          </ac:spMkLst>
        </pc:spChg>
        <pc:picChg chg="add del mod modCrop">
          <ac:chgData name="Niels Schwung (nschwung)" userId="S::niels.schwung@smail.th-koeln.de::de5b7789-094c-4a62-8f24-4776aa6b5918" providerId="AD" clId="Web-{FC640BE7-65D4-4C9A-AE31-1558D48C9CEF}" dt="2023-03-16T16:50:37.700" v="425"/>
          <ac:picMkLst>
            <pc:docMk/>
            <pc:sldMk cId="3933976563" sldId="288"/>
            <ac:picMk id="3" creationId="{9C0887E9-C6B3-5663-913A-911E7032697A}"/>
          </ac:picMkLst>
        </pc:picChg>
        <pc:picChg chg="del">
          <ac:chgData name="Niels Schwung (nschwung)" userId="S::niels.schwung@smail.th-koeln.de::de5b7789-094c-4a62-8f24-4776aa6b5918" providerId="AD" clId="Web-{FC640BE7-65D4-4C9A-AE31-1558D48C9CEF}" dt="2023-03-16T16:09:10.417" v="132"/>
          <ac:picMkLst>
            <pc:docMk/>
            <pc:sldMk cId="3933976563" sldId="288"/>
            <ac:picMk id="11" creationId="{78792AAA-1573-BC9E-8F7A-2DF18D4D6F29}"/>
          </ac:picMkLst>
        </pc:picChg>
      </pc:sldChg>
      <pc:sldChg chg="add replId delAnim modAnim">
        <pc:chgData name="Niels Schwung (nschwung)" userId="S::niels.schwung@smail.th-koeln.de::de5b7789-094c-4a62-8f24-4776aa6b5918" providerId="AD" clId="Web-{FC640BE7-65D4-4C9A-AE31-1558D48C9CEF}" dt="2023-03-16T16:49:58.745" v="419"/>
        <pc:sldMkLst>
          <pc:docMk/>
          <pc:sldMk cId="203170984" sldId="289"/>
        </pc:sldMkLst>
      </pc:sldChg>
      <pc:sldChg chg="add replId delAnim modAnim">
        <pc:chgData name="Niels Schwung (nschwung)" userId="S::niels.schwung@smail.th-koeln.de::de5b7789-094c-4a62-8f24-4776aa6b5918" providerId="AD" clId="Web-{FC640BE7-65D4-4C9A-AE31-1558D48C9CEF}" dt="2023-03-16T16:50:22.731" v="423"/>
        <pc:sldMkLst>
          <pc:docMk/>
          <pc:sldMk cId="1485422436" sldId="290"/>
        </pc:sldMkLst>
      </pc:sldChg>
      <pc:sldChg chg="add replId delAnim modAnim">
        <pc:chgData name="Niels Schwung (nschwung)" userId="S::niels.schwung@smail.th-koeln.de::de5b7789-094c-4a62-8f24-4776aa6b5918" providerId="AD" clId="Web-{FC640BE7-65D4-4C9A-AE31-1558D48C9CEF}" dt="2023-03-16T16:50:43.497" v="427"/>
        <pc:sldMkLst>
          <pc:docMk/>
          <pc:sldMk cId="1481064580" sldId="291"/>
        </pc:sldMkLst>
      </pc:sldChg>
    </pc:docChg>
  </pc:docChgLst>
  <pc:docChgLst>
    <pc:chgData name="Niels Schwung (nschwung)" userId="S::niels.schwung@smail.th-koeln.de::de5b7789-094c-4a62-8f24-4776aa6b5918" providerId="AD" clId="Web-{82AC2B59-2E0C-4695-9307-24618DC78726}"/>
    <pc:docChg chg="modSld">
      <pc:chgData name="Niels Schwung (nschwung)" userId="S::niels.schwung@smail.th-koeln.de::de5b7789-094c-4a62-8f24-4776aa6b5918" providerId="AD" clId="Web-{82AC2B59-2E0C-4695-9307-24618DC78726}" dt="2023-03-17T14:33:42.151" v="90"/>
      <pc:docMkLst>
        <pc:docMk/>
      </pc:docMkLst>
      <pc:sldChg chg="addSp modSp addAnim">
        <pc:chgData name="Niels Schwung (nschwung)" userId="S::niels.schwung@smail.th-koeln.de::de5b7789-094c-4a62-8f24-4776aa6b5918" providerId="AD" clId="Web-{82AC2B59-2E0C-4695-9307-24618DC78726}" dt="2023-03-17T14:31:46.990" v="65" actId="20577"/>
        <pc:sldMkLst>
          <pc:docMk/>
          <pc:sldMk cId="1294100030" sldId="264"/>
        </pc:sldMkLst>
        <pc:spChg chg="mod">
          <ac:chgData name="Niels Schwung (nschwung)" userId="S::niels.schwung@smail.th-koeln.de::de5b7789-094c-4a62-8f24-4776aa6b5918" providerId="AD" clId="Web-{82AC2B59-2E0C-4695-9307-24618DC78726}" dt="2023-03-17T14:29:40.017" v="8" actId="14100"/>
          <ac:spMkLst>
            <pc:docMk/>
            <pc:sldMk cId="1294100030" sldId="264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82AC2B59-2E0C-4695-9307-24618DC78726}" dt="2023-03-17T14:30:29.769" v="25" actId="14100"/>
          <ac:spMkLst>
            <pc:docMk/>
            <pc:sldMk cId="1294100030" sldId="264"/>
            <ac:spMk id="7" creationId="{C0CBB5E7-82D7-5BAF-5183-990C14D911CA}"/>
          </ac:spMkLst>
        </pc:spChg>
        <pc:spChg chg="add mod">
          <ac:chgData name="Niels Schwung (nschwung)" userId="S::niels.schwung@smail.th-koeln.de::de5b7789-094c-4a62-8f24-4776aa6b5918" providerId="AD" clId="Web-{82AC2B59-2E0C-4695-9307-24618DC78726}" dt="2023-03-17T14:30:35.629" v="26" actId="1076"/>
          <ac:spMkLst>
            <pc:docMk/>
            <pc:sldMk cId="1294100030" sldId="264"/>
            <ac:spMk id="12" creationId="{0AD2EFD8-65D7-DA3C-05F7-FD5D27B3D2B4}"/>
          </ac:spMkLst>
        </pc:spChg>
        <pc:spChg chg="add mod">
          <ac:chgData name="Niels Schwung (nschwung)" userId="S::niels.schwung@smail.th-koeln.de::de5b7789-094c-4a62-8f24-4776aa6b5918" providerId="AD" clId="Web-{82AC2B59-2E0C-4695-9307-24618DC78726}" dt="2023-03-17T14:30:53.036" v="54" actId="20577"/>
          <ac:spMkLst>
            <pc:docMk/>
            <pc:sldMk cId="1294100030" sldId="264"/>
            <ac:spMk id="15" creationId="{70920836-B27B-BE6B-9D89-BCC7577F17A3}"/>
          </ac:spMkLst>
        </pc:spChg>
        <pc:spChg chg="add mod">
          <ac:chgData name="Niels Schwung (nschwung)" userId="S::niels.schwung@smail.th-koeln.de::de5b7789-094c-4a62-8f24-4776aa6b5918" providerId="AD" clId="Web-{82AC2B59-2E0C-4695-9307-24618DC78726}" dt="2023-03-17T14:31:46.990" v="65" actId="20577"/>
          <ac:spMkLst>
            <pc:docMk/>
            <pc:sldMk cId="1294100030" sldId="264"/>
            <ac:spMk id="17" creationId="{9E2D36CA-EA64-B60F-4658-7D68860CBAF8}"/>
          </ac:spMkLst>
        </pc:spChg>
      </pc:sldChg>
      <pc:sldChg chg="addSp addAnim delAnim modAnim">
        <pc:chgData name="Niels Schwung (nschwung)" userId="S::niels.schwung@smail.th-koeln.de::de5b7789-094c-4a62-8f24-4776aa6b5918" providerId="AD" clId="Web-{82AC2B59-2E0C-4695-9307-24618DC78726}" dt="2023-03-17T14:32:27.273" v="75"/>
        <pc:sldMkLst>
          <pc:docMk/>
          <pc:sldMk cId="1697394226" sldId="267"/>
        </pc:sldMkLst>
        <pc:grpChg chg="add">
          <ac:chgData name="Niels Schwung (nschwung)" userId="S::niels.schwung@smail.th-koeln.de::de5b7789-094c-4a62-8f24-4776aa6b5918" providerId="AD" clId="Web-{82AC2B59-2E0C-4695-9307-24618DC78726}" dt="2023-03-17T14:32:25.257" v="73"/>
          <ac:grpSpMkLst>
            <pc:docMk/>
            <pc:sldMk cId="1697394226" sldId="267"/>
            <ac:grpSpMk id="4" creationId="{65D2421C-B390-8703-5F81-674768457A13}"/>
          </ac:grpSpMkLst>
        </pc:grpChg>
      </pc:sldChg>
      <pc:sldChg chg="addSp delSp modSp addAnim modAnim">
        <pc:chgData name="Niels Schwung (nschwung)" userId="S::niels.schwung@smail.th-koeln.de::de5b7789-094c-4a62-8f24-4776aa6b5918" providerId="AD" clId="Web-{82AC2B59-2E0C-4695-9307-24618DC78726}" dt="2023-03-17T14:33:42.151" v="90"/>
        <pc:sldMkLst>
          <pc:docMk/>
          <pc:sldMk cId="1140939340" sldId="278"/>
        </pc:sldMkLst>
        <pc:spChg chg="add del mod">
          <ac:chgData name="Niels Schwung (nschwung)" userId="S::niels.schwung@smail.th-koeln.de::de5b7789-094c-4a62-8f24-4776aa6b5918" providerId="AD" clId="Web-{82AC2B59-2E0C-4695-9307-24618DC78726}" dt="2023-03-17T14:33:36.650" v="86"/>
          <ac:spMkLst>
            <pc:docMk/>
            <pc:sldMk cId="1140939340" sldId="278"/>
            <ac:spMk id="2" creationId="{0459EF07-170A-4E46-9422-69FE32D1126D}"/>
          </ac:spMkLst>
        </pc:spChg>
        <pc:spChg chg="add mod">
          <ac:chgData name="Niels Schwung (nschwung)" userId="S::niels.schwung@smail.th-koeln.de::de5b7789-094c-4a62-8f24-4776aa6b5918" providerId="AD" clId="Web-{82AC2B59-2E0C-4695-9307-24618DC78726}" dt="2023-03-17T14:33:31.119" v="85" actId="20577"/>
          <ac:spMkLst>
            <pc:docMk/>
            <pc:sldMk cId="1140939340" sldId="278"/>
            <ac:spMk id="6" creationId="{AD4DDDBD-7413-46DA-9898-71F1B4EE14E7}"/>
          </ac:spMkLst>
        </pc:spChg>
        <pc:spChg chg="mod">
          <ac:chgData name="Niels Schwung (nschwung)" userId="S::niels.schwung@smail.th-koeln.de::de5b7789-094c-4a62-8f24-4776aa6b5918" providerId="AD" clId="Web-{82AC2B59-2E0C-4695-9307-24618DC78726}" dt="2023-03-17T14:33:12.962" v="78" actId="14100"/>
          <ac:spMkLst>
            <pc:docMk/>
            <pc:sldMk cId="1140939340" sldId="278"/>
            <ac:spMk id="11" creationId="{7CC3ECA1-A904-F90B-61E8-1B7BEA9908C1}"/>
          </ac:spMkLst>
        </pc:spChg>
      </pc:sldChg>
    </pc:docChg>
  </pc:docChgLst>
  <pc:docChgLst>
    <pc:chgData name="Allan Aldo Thomas (aaldotho)" userId="S::allan.aldo_thomas@smail.th-koeln.de::1c4212c3-6526-4204-b6b4-3ebe31b3f367" providerId="AD" clId="Web-{70B37D1B-C230-4C0E-83F8-6F03D19044E7}"/>
    <pc:docChg chg="addSld modSld">
      <pc:chgData name="Allan Aldo Thomas (aaldotho)" userId="S::allan.aldo_thomas@smail.th-koeln.de::1c4212c3-6526-4204-b6b4-3ebe31b3f367" providerId="AD" clId="Web-{70B37D1B-C230-4C0E-83F8-6F03D19044E7}" dt="2023-03-16T18:29:29.580" v="64" actId="14100"/>
      <pc:docMkLst>
        <pc:docMk/>
      </pc:docMkLst>
      <pc:sldChg chg="addSp delSp modSp">
        <pc:chgData name="Allan Aldo Thomas (aaldotho)" userId="S::allan.aldo_thomas@smail.th-koeln.de::1c4212c3-6526-4204-b6b4-3ebe31b3f367" providerId="AD" clId="Web-{70B37D1B-C230-4C0E-83F8-6F03D19044E7}" dt="2023-03-16T18:29:29.580" v="64" actId="14100"/>
        <pc:sldMkLst>
          <pc:docMk/>
          <pc:sldMk cId="102268616" sldId="274"/>
        </pc:sldMkLst>
        <pc:spChg chg="del">
          <ac:chgData name="Allan Aldo Thomas (aaldotho)" userId="S::allan.aldo_thomas@smail.th-koeln.de::1c4212c3-6526-4204-b6b4-3ebe31b3f367" providerId="AD" clId="Web-{70B37D1B-C230-4C0E-83F8-6F03D19044E7}" dt="2023-03-16T18:15:23.191" v="0"/>
          <ac:spMkLst>
            <pc:docMk/>
            <pc:sldMk cId="102268616" sldId="274"/>
            <ac:spMk id="3" creationId="{3B77BEB2-7015-909B-1427-C0D854BB9593}"/>
          </ac:spMkLst>
        </pc:spChg>
        <pc:picChg chg="add mod ord">
          <ac:chgData name="Allan Aldo Thomas (aaldotho)" userId="S::allan.aldo_thomas@smail.th-koeln.de::1c4212c3-6526-4204-b6b4-3ebe31b3f367" providerId="AD" clId="Web-{70B37D1B-C230-4C0E-83F8-6F03D19044E7}" dt="2023-03-16T18:18:33.729" v="28" actId="1076"/>
          <ac:picMkLst>
            <pc:docMk/>
            <pc:sldMk cId="102268616" sldId="274"/>
            <ac:picMk id="4" creationId="{6D9CF27B-1F66-7587-7B6B-56A213571D92}"/>
          </ac:picMkLst>
        </pc:picChg>
        <pc:picChg chg="add mod">
          <ac:chgData name="Allan Aldo Thomas (aaldotho)" userId="S::allan.aldo_thomas@smail.th-koeln.de::1c4212c3-6526-4204-b6b4-3ebe31b3f367" providerId="AD" clId="Web-{70B37D1B-C230-4C0E-83F8-6F03D19044E7}" dt="2023-03-16T18:18:37.245" v="29" actId="1076"/>
          <ac:picMkLst>
            <pc:docMk/>
            <pc:sldMk cId="102268616" sldId="274"/>
            <ac:picMk id="6" creationId="{8D187607-5760-A7A7-C1A0-49EDE61A3753}"/>
          </ac:picMkLst>
        </pc:picChg>
        <pc:picChg chg="add mod">
          <ac:chgData name="Allan Aldo Thomas (aaldotho)" userId="S::allan.aldo_thomas@smail.th-koeln.de::1c4212c3-6526-4204-b6b4-3ebe31b3f367" providerId="AD" clId="Web-{70B37D1B-C230-4C0E-83F8-6F03D19044E7}" dt="2023-03-16T18:29:29.580" v="64" actId="14100"/>
          <ac:picMkLst>
            <pc:docMk/>
            <pc:sldMk cId="102268616" sldId="274"/>
            <ac:picMk id="7" creationId="{4B05F594-02AA-DCDF-6077-881226FB88D2}"/>
          </ac:picMkLst>
        </pc:picChg>
        <pc:picChg chg="add mod">
          <ac:chgData name="Allan Aldo Thomas (aaldotho)" userId="S::allan.aldo_thomas@smail.th-koeln.de::1c4212c3-6526-4204-b6b4-3ebe31b3f367" providerId="AD" clId="Web-{70B37D1B-C230-4C0E-83F8-6F03D19044E7}" dt="2023-03-16T18:23:11.410" v="58" actId="14100"/>
          <ac:picMkLst>
            <pc:docMk/>
            <pc:sldMk cId="102268616" sldId="274"/>
            <ac:picMk id="9" creationId="{993ACACB-B079-7448-6B25-22F3ACA36ED8}"/>
          </ac:picMkLst>
        </pc:picChg>
      </pc:sldChg>
      <pc:sldChg chg="addSp delSp modSp new">
        <pc:chgData name="Allan Aldo Thomas (aaldotho)" userId="S::allan.aldo_thomas@smail.th-koeln.de::1c4212c3-6526-4204-b6b4-3ebe31b3f367" providerId="AD" clId="Web-{70B37D1B-C230-4C0E-83F8-6F03D19044E7}" dt="2023-03-16T18:24:53.601" v="63" actId="14100"/>
        <pc:sldMkLst>
          <pc:docMk/>
          <pc:sldMk cId="2380890869" sldId="292"/>
        </pc:sldMkLst>
        <pc:spChg chg="mod">
          <ac:chgData name="Allan Aldo Thomas (aaldotho)" userId="S::allan.aldo_thomas@smail.th-koeln.de::1c4212c3-6526-4204-b6b4-3ebe31b3f367" providerId="AD" clId="Web-{70B37D1B-C230-4C0E-83F8-6F03D19044E7}" dt="2023-03-16T18:20:58.296" v="54" actId="20577"/>
          <ac:spMkLst>
            <pc:docMk/>
            <pc:sldMk cId="2380890869" sldId="292"/>
            <ac:spMk id="2" creationId="{53915DCC-2E52-1F02-5D99-FF6F559D754E}"/>
          </ac:spMkLst>
        </pc:spChg>
        <pc:spChg chg="del">
          <ac:chgData name="Allan Aldo Thomas (aaldotho)" userId="S::allan.aldo_thomas@smail.th-koeln.de::1c4212c3-6526-4204-b6b4-3ebe31b3f367" providerId="AD" clId="Web-{70B37D1B-C230-4C0E-83F8-6F03D19044E7}" dt="2023-03-16T18:19:20.012" v="31"/>
          <ac:spMkLst>
            <pc:docMk/>
            <pc:sldMk cId="2380890869" sldId="292"/>
            <ac:spMk id="3" creationId="{F8CF04D9-2EE7-287C-2028-4CA179E76B9D}"/>
          </ac:spMkLst>
        </pc:spChg>
        <pc:spChg chg="add">
          <ac:chgData name="Allan Aldo Thomas (aaldotho)" userId="S::allan.aldo_thomas@smail.th-koeln.de::1c4212c3-6526-4204-b6b4-3ebe31b3f367" providerId="AD" clId="Web-{70B37D1B-C230-4C0E-83F8-6F03D19044E7}" dt="2023-03-16T18:24:16.647" v="59"/>
          <ac:spMkLst>
            <pc:docMk/>
            <pc:sldMk cId="2380890869" sldId="292"/>
            <ac:spMk id="8" creationId="{0828E7F1-231C-4D08-39DD-EFC976E55AD8}"/>
          </ac:spMkLst>
        </pc:spChg>
        <pc:spChg chg="add del">
          <ac:chgData name="Allan Aldo Thomas (aaldotho)" userId="S::allan.aldo_thomas@smail.th-koeln.de::1c4212c3-6526-4204-b6b4-3ebe31b3f367" providerId="AD" clId="Web-{70B37D1B-C230-4C0E-83F8-6F03D19044E7}" dt="2023-03-16T18:24:33.882" v="61"/>
          <ac:spMkLst>
            <pc:docMk/>
            <pc:sldMk cId="2380890869" sldId="292"/>
            <ac:spMk id="10" creationId="{C49F0FF2-7520-6F85-5C31-6882E583F58C}"/>
          </ac:spMkLst>
        </pc:spChg>
        <pc:spChg chg="add">
          <ac:chgData name="Allan Aldo Thomas (aaldotho)" userId="S::allan.aldo_thomas@smail.th-koeln.de::1c4212c3-6526-4204-b6b4-3ebe31b3f367" providerId="AD" clId="Web-{70B37D1B-C230-4C0E-83F8-6F03D19044E7}" dt="2023-03-16T18:24:44.554" v="62"/>
          <ac:spMkLst>
            <pc:docMk/>
            <pc:sldMk cId="2380890869" sldId="292"/>
            <ac:spMk id="12" creationId="{60E5CB1C-3DC2-F335-2731-E805071DA54F}"/>
          </ac:spMkLst>
        </pc:spChg>
        <pc:picChg chg="add mod ord">
          <ac:chgData name="Allan Aldo Thomas (aaldotho)" userId="S::allan.aldo_thomas@smail.th-koeln.de::1c4212c3-6526-4204-b6b4-3ebe31b3f367" providerId="AD" clId="Web-{70B37D1B-C230-4C0E-83F8-6F03D19044E7}" dt="2023-03-16T18:20:35.921" v="50" actId="14100"/>
          <ac:picMkLst>
            <pc:docMk/>
            <pc:sldMk cId="2380890869" sldId="292"/>
            <ac:picMk id="4" creationId="{BA47AEFF-6CDF-B167-8E9A-27FBEC3A9D66}"/>
          </ac:picMkLst>
        </pc:picChg>
        <pc:picChg chg="add mod">
          <ac:chgData name="Allan Aldo Thomas (aaldotho)" userId="S::allan.aldo_thomas@smail.th-koeln.de::1c4212c3-6526-4204-b6b4-3ebe31b3f367" providerId="AD" clId="Web-{70B37D1B-C230-4C0E-83F8-6F03D19044E7}" dt="2023-03-16T18:21:21.047" v="56" actId="14100"/>
          <ac:picMkLst>
            <pc:docMk/>
            <pc:sldMk cId="2380890869" sldId="292"/>
            <ac:picMk id="5" creationId="{141D5087-C6BB-8063-E243-A26B83C7F2E9}"/>
          </ac:picMkLst>
        </pc:picChg>
        <pc:picChg chg="add mod">
          <ac:chgData name="Allan Aldo Thomas (aaldotho)" userId="S::allan.aldo_thomas@smail.th-koeln.de::1c4212c3-6526-4204-b6b4-3ebe31b3f367" providerId="AD" clId="Web-{70B37D1B-C230-4C0E-83F8-6F03D19044E7}" dt="2023-03-16T18:24:53.601" v="63" actId="14100"/>
          <ac:picMkLst>
            <pc:docMk/>
            <pc:sldMk cId="2380890869" sldId="292"/>
            <ac:picMk id="6" creationId="{676D8147-6E3E-C8C4-3595-431D1C806D1E}"/>
          </ac:picMkLst>
        </pc:picChg>
      </pc:sldChg>
    </pc:docChg>
  </pc:docChgLst>
  <pc:docChgLst>
    <pc:chgData name="Niels Schwung (nschwung)" userId="S::niels.schwung@smail.th-koeln.de::de5b7789-094c-4a62-8f24-4776aa6b5918" providerId="AD" clId="Web-{AD83D766-DD05-49E3-86B5-A30B8972291E}"/>
    <pc:docChg chg="addSld modSld sldOrd">
      <pc:chgData name="Niels Schwung (nschwung)" userId="S::niels.schwung@smail.th-koeln.de::de5b7789-094c-4a62-8f24-4776aa6b5918" providerId="AD" clId="Web-{AD83D766-DD05-49E3-86B5-A30B8972291E}" dt="2023-03-09T11:30:46.500" v="407" actId="20577"/>
      <pc:docMkLst>
        <pc:docMk/>
      </pc:docMkLst>
      <pc:sldChg chg="addSp delSp modSp">
        <pc:chgData name="Niels Schwung (nschwung)" userId="S::niels.schwung@smail.th-koeln.de::de5b7789-094c-4a62-8f24-4776aa6b5918" providerId="AD" clId="Web-{AD83D766-DD05-49E3-86B5-A30B8972291E}" dt="2023-03-09T10:24:08.693" v="87" actId="20577"/>
        <pc:sldMkLst>
          <pc:docMk/>
          <pc:sldMk cId="1577499883" sldId="256"/>
        </pc:sldMkLst>
        <pc:spChg chg="mod">
          <ac:chgData name="Niels Schwung (nschwung)" userId="S::niels.schwung@smail.th-koeln.de::de5b7789-094c-4a62-8f24-4776aa6b5918" providerId="AD" clId="Web-{AD83D766-DD05-49E3-86B5-A30B8972291E}" dt="2023-03-09T10:24:08.693" v="87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Niels Schwung (nschwung)" userId="S::niels.schwung@smail.th-koeln.de::de5b7789-094c-4a62-8f24-4776aa6b5918" providerId="AD" clId="Web-{AD83D766-DD05-49E3-86B5-A30B8972291E}" dt="2023-03-09T10:17:37.729" v="57" actId="14100"/>
          <ac:spMkLst>
            <pc:docMk/>
            <pc:sldMk cId="1577499883" sldId="256"/>
            <ac:spMk id="3" creationId="{00000000-0000-0000-0000-000000000000}"/>
          </ac:spMkLst>
        </pc:spChg>
        <pc:spChg chg="add mod">
          <ac:chgData name="Niels Schwung (nschwung)" userId="S::niels.schwung@smail.th-koeln.de::de5b7789-094c-4a62-8f24-4776aa6b5918" providerId="AD" clId="Web-{AD83D766-DD05-49E3-86B5-A30B8972291E}" dt="2023-03-09T10:17:01.884" v="47" actId="20577"/>
          <ac:spMkLst>
            <pc:docMk/>
            <pc:sldMk cId="1577499883" sldId="256"/>
            <ac:spMk id="7" creationId="{516EE8AA-E326-BAC4-F4A2-46C679D568C7}"/>
          </ac:spMkLst>
        </pc:spChg>
        <pc:spChg chg="add mod">
          <ac:chgData name="Niels Schwung (nschwung)" userId="S::niels.schwung@smail.th-koeln.de::de5b7789-094c-4a62-8f24-4776aa6b5918" providerId="AD" clId="Web-{AD83D766-DD05-49E3-86B5-A30B8972291E}" dt="2023-03-09T10:17:53.511" v="60" actId="1076"/>
          <ac:spMkLst>
            <pc:docMk/>
            <pc:sldMk cId="1577499883" sldId="256"/>
            <ac:spMk id="8" creationId="{DC88DBFE-FC85-DADC-CBD8-286AEF06ADF9}"/>
          </ac:spMkLst>
        </pc:spChg>
        <pc:picChg chg="add del mod">
          <ac:chgData name="Niels Schwung (nschwung)" userId="S::niels.schwung@smail.th-koeln.de::de5b7789-094c-4a62-8f24-4776aa6b5918" providerId="AD" clId="Web-{AD83D766-DD05-49E3-86B5-A30B8972291E}" dt="2023-03-09T10:05:30.693" v="2"/>
          <ac:picMkLst>
            <pc:docMk/>
            <pc:sldMk cId="1577499883" sldId="256"/>
            <ac:picMk id="4" creationId="{B99B795F-7102-9918-5987-DCF5E3253EC3}"/>
          </ac:picMkLst>
        </pc:picChg>
        <pc:picChg chg="add del mod">
          <ac:chgData name="Niels Schwung (nschwung)" userId="S::niels.schwung@smail.th-koeln.de::de5b7789-094c-4a62-8f24-4776aa6b5918" providerId="AD" clId="Web-{AD83D766-DD05-49E3-86B5-A30B8972291E}" dt="2023-03-09T10:05:38.896" v="4"/>
          <ac:picMkLst>
            <pc:docMk/>
            <pc:sldMk cId="1577499883" sldId="256"/>
            <ac:picMk id="5" creationId="{35BADDFF-D8F8-AB12-1F05-AC0202D6CA36}"/>
          </ac:picMkLst>
        </pc:picChg>
        <pc:picChg chg="add del mod">
          <ac:chgData name="Niels Schwung (nschwung)" userId="S::niels.schwung@smail.th-koeln.de::de5b7789-094c-4a62-8f24-4776aa6b5918" providerId="AD" clId="Web-{AD83D766-DD05-49E3-86B5-A30B8972291E}" dt="2023-03-09T10:06:27.757" v="10"/>
          <ac:picMkLst>
            <pc:docMk/>
            <pc:sldMk cId="1577499883" sldId="256"/>
            <ac:picMk id="6" creationId="{71E05918-6169-14C5-9C93-60145AC4F17B}"/>
          </ac:picMkLst>
        </pc:picChg>
      </pc:sldChg>
      <pc:sldChg chg="addSp delSp modSp new mod setBg setClrOvrMap">
        <pc:chgData name="Niels Schwung (nschwung)" userId="S::niels.schwung@smail.th-koeln.de::de5b7789-094c-4a62-8f24-4776aa6b5918" providerId="AD" clId="Web-{AD83D766-DD05-49E3-86B5-A30B8972291E}" dt="2023-03-09T10:19:10.013" v="75" actId="1076"/>
        <pc:sldMkLst>
          <pc:docMk/>
          <pc:sldMk cId="3776051896" sldId="257"/>
        </pc:sldMkLst>
        <pc:spChg chg="mod">
          <ac:chgData name="Niels Schwung (nschwung)" userId="S::niels.schwung@smail.th-koeln.de::de5b7789-094c-4a62-8f24-4776aa6b5918" providerId="AD" clId="Web-{AD83D766-DD05-49E3-86B5-A30B8972291E}" dt="2023-03-09T10:18:08.230" v="62"/>
          <ac:spMkLst>
            <pc:docMk/>
            <pc:sldMk cId="3776051896" sldId="257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AD83D766-DD05-49E3-86B5-A30B8972291E}" dt="2023-03-09T10:19:01.466" v="73" actId="14100"/>
          <ac:spMkLst>
            <pc:docMk/>
            <pc:sldMk cId="3776051896" sldId="257"/>
            <ac:spMk id="3" creationId="{3B77BEB2-7015-909B-1427-C0D854BB9593}"/>
          </ac:spMkLst>
        </pc:spChg>
        <pc:spChg chg="add">
          <ac:chgData name="Niels Schwung (nschwung)" userId="S::niels.schwung@smail.th-koeln.de::de5b7789-094c-4a62-8f24-4776aa6b5918" providerId="AD" clId="Web-{AD83D766-DD05-49E3-86B5-A30B8972291E}" dt="2023-03-09T10:18:19.074" v="63"/>
          <ac:spMkLst>
            <pc:docMk/>
            <pc:sldMk cId="3776051896" sldId="257"/>
            <ac:spMk id="5" creationId="{A3FAB019-329F-1815-1BAA-84F0019F9A66}"/>
          </ac:spMkLst>
        </pc:spChg>
        <pc:spChg chg="add del mod">
          <ac:chgData name="Niels Schwung (nschwung)" userId="S::niels.schwung@smail.th-koeln.de::de5b7789-094c-4a62-8f24-4776aa6b5918" providerId="AD" clId="Web-{AD83D766-DD05-49E3-86B5-A30B8972291E}" dt="2023-03-09T10:18:30.215" v="67"/>
          <ac:spMkLst>
            <pc:docMk/>
            <pc:sldMk cId="3776051896" sldId="257"/>
            <ac:spMk id="7" creationId="{DD2524B1-BC97-3209-189E-1B508A29FDA9}"/>
          </ac:spMkLst>
        </pc:spChg>
        <pc:spChg chg="add">
          <ac:chgData name="Niels Schwung (nschwung)" userId="S::niels.schwung@smail.th-koeln.de::de5b7789-094c-4a62-8f24-4776aa6b5918" providerId="AD" clId="Web-{AD83D766-DD05-49E3-86B5-A30B8972291E}" dt="2023-03-09T10:18:08.230" v="62"/>
          <ac:spMkLst>
            <pc:docMk/>
            <pc:sldMk cId="3776051896" sldId="257"/>
            <ac:spMk id="8" creationId="{5DB0431E-0B04-44A1-9C51-531E28D18A60}"/>
          </ac:spMkLst>
        </pc:spChg>
        <pc:spChg chg="add">
          <ac:chgData name="Niels Schwung (nschwung)" userId="S::niels.schwung@smail.th-koeln.de::de5b7789-094c-4a62-8f24-4776aa6b5918" providerId="AD" clId="Web-{AD83D766-DD05-49E3-86B5-A30B8972291E}" dt="2023-03-09T10:18:08.230" v="62"/>
          <ac:spMkLst>
            <pc:docMk/>
            <pc:sldMk cId="3776051896" sldId="257"/>
            <ac:spMk id="10" creationId="{6B424749-EEE0-49C9-9ABF-97B171A3EA00}"/>
          </ac:spMkLst>
        </pc:spChg>
        <pc:spChg chg="add del mod">
          <ac:chgData name="Niels Schwung (nschwung)" userId="S::niels.schwung@smail.th-koeln.de::de5b7789-094c-4a62-8f24-4776aa6b5918" providerId="AD" clId="Web-{AD83D766-DD05-49E3-86B5-A30B8972291E}" dt="2023-03-09T10:18:43.590" v="70"/>
          <ac:spMkLst>
            <pc:docMk/>
            <pc:sldMk cId="3776051896" sldId="257"/>
            <ac:spMk id="11" creationId="{DDF1DEA7-B4E4-81B7-5B84-C0BCAAD1AC65}"/>
          </ac:spMkLst>
        </pc:spChg>
        <pc:spChg chg="add mod">
          <ac:chgData name="Niels Schwung (nschwung)" userId="S::niels.schwung@smail.th-koeln.de::de5b7789-094c-4a62-8f24-4776aa6b5918" providerId="AD" clId="Web-{AD83D766-DD05-49E3-86B5-A30B8972291E}" dt="2023-03-09T10:19:10.013" v="75" actId="1076"/>
          <ac:spMkLst>
            <pc:docMk/>
            <pc:sldMk cId="3776051896" sldId="257"/>
            <ac:spMk id="13" creationId="{B48926A9-FFA1-3309-8B83-AF095B655A6E}"/>
          </ac:spMkLst>
        </pc:spChg>
      </pc:sldChg>
      <pc:sldChg chg="delSp modSp add ord replId">
        <pc:chgData name="Niels Schwung (nschwung)" userId="S::niels.schwung@smail.th-koeln.de::de5b7789-094c-4a62-8f24-4776aa6b5918" providerId="AD" clId="Web-{AD83D766-DD05-49E3-86B5-A30B8972291E}" dt="2023-03-09T10:24:53.820" v="106"/>
        <pc:sldMkLst>
          <pc:docMk/>
          <pc:sldMk cId="2046749059" sldId="258"/>
        </pc:sldMkLst>
        <pc:spChg chg="mod">
          <ac:chgData name="Niels Schwung (nschwung)" userId="S::niels.schwung@smail.th-koeln.de::de5b7789-094c-4a62-8f24-4776aa6b5918" providerId="AD" clId="Web-{AD83D766-DD05-49E3-86B5-A30B8972291E}" dt="2023-03-09T10:24:52.492" v="105" actId="20577"/>
          <ac:spMkLst>
            <pc:docMk/>
            <pc:sldMk cId="2046749059" sldId="258"/>
            <ac:spMk id="2" creationId="{00000000-0000-0000-0000-000000000000}"/>
          </ac:spMkLst>
        </pc:spChg>
        <pc:spChg chg="del">
          <ac:chgData name="Niels Schwung (nschwung)" userId="S::niels.schwung@smail.th-koeln.de::de5b7789-094c-4a62-8f24-4776aa6b5918" providerId="AD" clId="Web-{AD83D766-DD05-49E3-86B5-A30B8972291E}" dt="2023-03-09T10:24:53.820" v="106"/>
          <ac:spMkLst>
            <pc:docMk/>
            <pc:sldMk cId="2046749059" sldId="258"/>
            <ac:spMk id="3" creationId="{00000000-0000-0000-0000-000000000000}"/>
          </ac:spMkLst>
        </pc:spChg>
      </pc:sldChg>
      <pc:sldChg chg="addSp delSp modSp add ord replId modNotes">
        <pc:chgData name="Niels Schwung (nschwung)" userId="S::niels.schwung@smail.th-koeln.de::de5b7789-094c-4a62-8f24-4776aa6b5918" providerId="AD" clId="Web-{AD83D766-DD05-49E3-86B5-A30B8972291E}" dt="2023-03-09T11:20:36.214" v="335"/>
        <pc:sldMkLst>
          <pc:docMk/>
          <pc:sldMk cId="3803919521" sldId="259"/>
        </pc:sldMkLst>
        <pc:spChg chg="mod">
          <ac:chgData name="Niels Schwung (nschwung)" userId="S::niels.schwung@smail.th-koeln.de::de5b7789-094c-4a62-8f24-4776aa6b5918" providerId="AD" clId="Web-{AD83D766-DD05-49E3-86B5-A30B8972291E}" dt="2023-03-09T11:04:18.290" v="152" actId="20577"/>
          <ac:spMkLst>
            <pc:docMk/>
            <pc:sldMk cId="3803919521" sldId="259"/>
            <ac:spMk id="2" creationId="{00000000-0000-0000-0000-000000000000}"/>
          </ac:spMkLst>
        </pc:spChg>
        <pc:spChg chg="del">
          <ac:chgData name="Niels Schwung (nschwung)" userId="S::niels.schwung@smail.th-koeln.de::de5b7789-094c-4a62-8f24-4776aa6b5918" providerId="AD" clId="Web-{AD83D766-DD05-49E3-86B5-A30B8972291E}" dt="2023-03-09T11:02:01.848" v="130"/>
          <ac:spMkLst>
            <pc:docMk/>
            <pc:sldMk cId="3803919521" sldId="259"/>
            <ac:spMk id="3" creationId="{00000000-0000-0000-0000-000000000000}"/>
          </ac:spMkLst>
        </pc:spChg>
        <pc:picChg chg="add mod modCrop">
          <ac:chgData name="Niels Schwung (nschwung)" userId="S::niels.schwung@smail.th-koeln.de::de5b7789-094c-4a62-8f24-4776aa6b5918" providerId="AD" clId="Web-{AD83D766-DD05-49E3-86B5-A30B8972291E}" dt="2023-03-09T11:03:22.616" v="138" actId="1076"/>
          <ac:picMkLst>
            <pc:docMk/>
            <pc:sldMk cId="3803919521" sldId="259"/>
            <ac:picMk id="4" creationId="{6C2C96D2-52AE-6583-76A0-9D9C229C8783}"/>
          </ac:picMkLst>
        </pc:picChg>
      </pc:sldChg>
      <pc:sldChg chg="modSp add ord replId">
        <pc:chgData name="Niels Schwung (nschwung)" userId="S::niels.schwung@smail.th-koeln.de::de5b7789-094c-4a62-8f24-4776aa6b5918" providerId="AD" clId="Web-{AD83D766-DD05-49E3-86B5-A30B8972291E}" dt="2023-03-09T11:20:13.041" v="322" actId="20577"/>
        <pc:sldMkLst>
          <pc:docMk/>
          <pc:sldMk cId="3438145583" sldId="260"/>
        </pc:sldMkLst>
        <pc:spChg chg="mod">
          <ac:chgData name="Niels Schwung (nschwung)" userId="S::niels.schwung@smail.th-koeln.de::de5b7789-094c-4a62-8f24-4776aa6b5918" providerId="AD" clId="Web-{AD83D766-DD05-49E3-86B5-A30B8972291E}" dt="2023-03-09T11:03:56.508" v="143" actId="20577"/>
          <ac:spMkLst>
            <pc:docMk/>
            <pc:sldMk cId="3438145583" sldId="260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AD83D766-DD05-49E3-86B5-A30B8972291E}" dt="2023-03-09T11:20:13.041" v="322" actId="20577"/>
          <ac:spMkLst>
            <pc:docMk/>
            <pc:sldMk cId="3438145583" sldId="260"/>
            <ac:spMk id="3" creationId="{3B77BEB2-7015-909B-1427-C0D854BB9593}"/>
          </ac:spMkLst>
        </pc:spChg>
      </pc:sldChg>
      <pc:sldChg chg="addSp delSp modSp add replId">
        <pc:chgData name="Niels Schwung (nschwung)" userId="S::niels.schwung@smail.th-koeln.de::de5b7789-094c-4a62-8f24-4776aa6b5918" providerId="AD" clId="Web-{AD83D766-DD05-49E3-86B5-A30B8972291E}" dt="2023-03-09T11:11:16.960" v="216" actId="1076"/>
        <pc:sldMkLst>
          <pc:docMk/>
          <pc:sldMk cId="3156471575" sldId="261"/>
        </pc:sldMkLst>
        <pc:spChg chg="mod">
          <ac:chgData name="Niels Schwung (nschwung)" userId="S::niels.schwung@smail.th-koeln.de::de5b7789-094c-4a62-8f24-4776aa6b5918" providerId="AD" clId="Web-{AD83D766-DD05-49E3-86B5-A30B8972291E}" dt="2023-03-09T11:07:10.452" v="199" actId="20577"/>
          <ac:spMkLst>
            <pc:docMk/>
            <pc:sldMk cId="3156471575" sldId="261"/>
            <ac:spMk id="2" creationId="{00000000-0000-0000-0000-000000000000}"/>
          </ac:spMkLst>
        </pc:spChg>
        <pc:picChg chg="add del mod">
          <ac:chgData name="Niels Schwung (nschwung)" userId="S::niels.schwung@smail.th-koeln.de::de5b7789-094c-4a62-8f24-4776aa6b5918" providerId="AD" clId="Web-{AD83D766-DD05-49E3-86B5-A30B8972291E}" dt="2023-03-09T11:09:03.034" v="203"/>
          <ac:picMkLst>
            <pc:docMk/>
            <pc:sldMk cId="3156471575" sldId="261"/>
            <ac:picMk id="3" creationId="{D480B756-7525-7935-2353-22F9E6906D92}"/>
          </ac:picMkLst>
        </pc:picChg>
        <pc:picChg chg="del">
          <ac:chgData name="Niels Schwung (nschwung)" userId="S::niels.schwung@smail.th-koeln.de::de5b7789-094c-4a62-8f24-4776aa6b5918" providerId="AD" clId="Web-{AD83D766-DD05-49E3-86B5-A30B8972291E}" dt="2023-03-09T11:07:15.749" v="200"/>
          <ac:picMkLst>
            <pc:docMk/>
            <pc:sldMk cId="3156471575" sldId="261"/>
            <ac:picMk id="4" creationId="{6C2C96D2-52AE-6583-76A0-9D9C229C8783}"/>
          </ac:picMkLst>
        </pc:picChg>
        <pc:picChg chg="add del mod modCrop">
          <ac:chgData name="Niels Schwung (nschwung)" userId="S::niels.schwung@smail.th-koeln.de::de5b7789-094c-4a62-8f24-4776aa6b5918" providerId="AD" clId="Web-{AD83D766-DD05-49E3-86B5-A30B8972291E}" dt="2023-03-09T11:10:27.740" v="208"/>
          <ac:picMkLst>
            <pc:docMk/>
            <pc:sldMk cId="3156471575" sldId="261"/>
            <ac:picMk id="5" creationId="{656B68E9-0DA3-E9B2-147F-7B1748D1E80C}"/>
          </ac:picMkLst>
        </pc:picChg>
        <pc:picChg chg="add mod modCrop">
          <ac:chgData name="Niels Schwung (nschwung)" userId="S::niels.schwung@smail.th-koeln.de::de5b7789-094c-4a62-8f24-4776aa6b5918" providerId="AD" clId="Web-{AD83D766-DD05-49E3-86B5-A30B8972291E}" dt="2023-03-09T11:11:16.960" v="216" actId="1076"/>
          <ac:picMkLst>
            <pc:docMk/>
            <pc:sldMk cId="3156471575" sldId="261"/>
            <ac:picMk id="6" creationId="{B7E68A02-ABAA-C80C-156B-0BCE38891B64}"/>
          </ac:picMkLst>
        </pc:picChg>
      </pc:sldChg>
      <pc:sldChg chg="addSp delSp modSp add replId">
        <pc:chgData name="Niels Schwung (nschwung)" userId="S::niels.schwung@smail.th-koeln.de::de5b7789-094c-4a62-8f24-4776aa6b5918" providerId="AD" clId="Web-{AD83D766-DD05-49E3-86B5-A30B8972291E}" dt="2023-03-09T11:22:23.530" v="371"/>
        <pc:sldMkLst>
          <pc:docMk/>
          <pc:sldMk cId="3124615570" sldId="262"/>
        </pc:sldMkLst>
        <pc:spChg chg="mod">
          <ac:chgData name="Niels Schwung (nschwung)" userId="S::niels.schwung@smail.th-koeln.de::de5b7789-094c-4a62-8f24-4776aa6b5918" providerId="AD" clId="Web-{AD83D766-DD05-49E3-86B5-A30B8972291E}" dt="2023-03-09T11:12:13.634" v="234" actId="20577"/>
          <ac:spMkLst>
            <pc:docMk/>
            <pc:sldMk cId="3124615570" sldId="262"/>
            <ac:spMk id="2" creationId="{00000000-0000-0000-0000-000000000000}"/>
          </ac:spMkLst>
        </pc:spChg>
        <pc:spChg chg="add del mod">
          <ac:chgData name="Niels Schwung (nschwung)" userId="S::niels.schwung@smail.th-koeln.de::de5b7789-094c-4a62-8f24-4776aa6b5918" providerId="AD" clId="Web-{AD83D766-DD05-49E3-86B5-A30B8972291E}" dt="2023-03-09T11:13:56.856" v="241"/>
          <ac:spMkLst>
            <pc:docMk/>
            <pc:sldMk cId="3124615570" sldId="262"/>
            <ac:spMk id="5" creationId="{120BF250-7B70-8C8D-EA54-D7B481DA8C78}"/>
          </ac:spMkLst>
        </pc:spChg>
        <pc:spChg chg="add mod">
          <ac:chgData name="Niels Schwung (nschwung)" userId="S::niels.schwung@smail.th-koeln.de::de5b7789-094c-4a62-8f24-4776aa6b5918" providerId="AD" clId="Web-{AD83D766-DD05-49E3-86B5-A30B8972291E}" dt="2023-03-09T11:22:23.530" v="371"/>
          <ac:spMkLst>
            <pc:docMk/>
            <pc:sldMk cId="3124615570" sldId="262"/>
            <ac:spMk id="9" creationId="{A9EE6BFF-1A5D-0181-C4D4-52677F974ED6}"/>
          </ac:spMkLst>
        </pc:spChg>
        <pc:picChg chg="add mod">
          <ac:chgData name="Niels Schwung (nschwung)" userId="S::niels.schwung@smail.th-koeln.de::de5b7789-094c-4a62-8f24-4776aa6b5918" providerId="AD" clId="Web-{AD83D766-DD05-49E3-86B5-A30B8972291E}" dt="2023-03-09T11:13:29.371" v="238" actId="1076"/>
          <ac:picMkLst>
            <pc:docMk/>
            <pc:sldMk cId="3124615570" sldId="262"/>
            <ac:picMk id="4" creationId="{FCF3A9A7-EDC2-0EAC-A4F2-1822C8F24BE2}"/>
          </ac:picMkLst>
        </pc:picChg>
        <pc:picChg chg="mod">
          <ac:chgData name="Niels Schwung (nschwung)" userId="S::niels.schwung@smail.th-koeln.de::de5b7789-094c-4a62-8f24-4776aa6b5918" providerId="AD" clId="Web-{AD83D766-DD05-49E3-86B5-A30B8972291E}" dt="2023-03-09T11:12:49.979" v="235" actId="1076"/>
          <ac:picMkLst>
            <pc:docMk/>
            <pc:sldMk cId="3124615570" sldId="262"/>
            <ac:picMk id="6" creationId="{B7E68A02-ABAA-C80C-156B-0BCE38891B64}"/>
          </ac:picMkLst>
        </pc:picChg>
      </pc:sldChg>
      <pc:sldChg chg="addSp delSp modSp add replId">
        <pc:chgData name="Niels Schwung (nschwung)" userId="S::niels.schwung@smail.th-koeln.de::de5b7789-094c-4a62-8f24-4776aa6b5918" providerId="AD" clId="Web-{AD83D766-DD05-49E3-86B5-A30B8972291E}" dt="2023-03-09T11:23:32.532" v="386" actId="20577"/>
        <pc:sldMkLst>
          <pc:docMk/>
          <pc:sldMk cId="609988419" sldId="263"/>
        </pc:sldMkLst>
        <pc:spChg chg="del">
          <ac:chgData name="Niels Schwung (nschwung)" userId="S::niels.schwung@smail.th-koeln.de::de5b7789-094c-4a62-8f24-4776aa6b5918" providerId="AD" clId="Web-{AD83D766-DD05-49E3-86B5-A30B8972291E}" dt="2023-03-09T11:20:50.886" v="340"/>
          <ac:spMkLst>
            <pc:docMk/>
            <pc:sldMk cId="609988419" sldId="263"/>
            <ac:spMk id="2" creationId="{00000000-0000-0000-0000-000000000000}"/>
          </ac:spMkLst>
        </pc:spChg>
        <pc:spChg chg="add del mod">
          <ac:chgData name="Niels Schwung (nschwung)" userId="S::niels.schwung@smail.th-koeln.de::de5b7789-094c-4a62-8f24-4776aa6b5918" providerId="AD" clId="Web-{AD83D766-DD05-49E3-86B5-A30B8972291E}" dt="2023-03-09T11:20:52.792" v="341"/>
          <ac:spMkLst>
            <pc:docMk/>
            <pc:sldMk cId="609988419" sldId="263"/>
            <ac:spMk id="5" creationId="{8407CE52-D4C8-ADCF-6D46-FDFE641BC9D3}"/>
          </ac:spMkLst>
        </pc:spChg>
        <pc:spChg chg="del">
          <ac:chgData name="Niels Schwung (nschwung)" userId="S::niels.schwung@smail.th-koeln.de::de5b7789-094c-4a62-8f24-4776aa6b5918" providerId="AD" clId="Web-{AD83D766-DD05-49E3-86B5-A30B8972291E}" dt="2023-03-09T11:20:47.230" v="338"/>
          <ac:spMkLst>
            <pc:docMk/>
            <pc:sldMk cId="609988419" sldId="263"/>
            <ac:spMk id="9" creationId="{A9EE6BFF-1A5D-0181-C4D4-52677F974ED6}"/>
          </ac:spMkLst>
        </pc:spChg>
        <pc:spChg chg="add mod">
          <ac:chgData name="Niels Schwung (nschwung)" userId="S::niels.schwung@smail.th-koeln.de::de5b7789-094c-4a62-8f24-4776aa6b5918" providerId="AD" clId="Web-{AD83D766-DD05-49E3-86B5-A30B8972291E}" dt="2023-03-09T11:23:32.532" v="386" actId="20577"/>
          <ac:spMkLst>
            <pc:docMk/>
            <pc:sldMk cId="609988419" sldId="263"/>
            <ac:spMk id="10" creationId="{29D3B930-4D87-247F-485E-8DF1BE57C535}"/>
          </ac:spMkLst>
        </pc:spChg>
        <pc:picChg chg="del">
          <ac:chgData name="Niels Schwung (nschwung)" userId="S::niels.schwung@smail.th-koeln.de::de5b7789-094c-4a62-8f24-4776aa6b5918" providerId="AD" clId="Web-{AD83D766-DD05-49E3-86B5-A30B8972291E}" dt="2023-03-09T11:20:47.839" v="339"/>
          <ac:picMkLst>
            <pc:docMk/>
            <pc:sldMk cId="609988419" sldId="263"/>
            <ac:picMk id="4" creationId="{FCF3A9A7-EDC2-0EAC-A4F2-1822C8F24BE2}"/>
          </ac:picMkLst>
        </pc:picChg>
        <pc:picChg chg="del">
          <ac:chgData name="Niels Schwung (nschwung)" userId="S::niels.schwung@smail.th-koeln.de::de5b7789-094c-4a62-8f24-4776aa6b5918" providerId="AD" clId="Web-{AD83D766-DD05-49E3-86B5-A30B8972291E}" dt="2023-03-09T11:20:46.511" v="337"/>
          <ac:picMkLst>
            <pc:docMk/>
            <pc:sldMk cId="609988419" sldId="263"/>
            <ac:picMk id="6" creationId="{B7E68A02-ABAA-C80C-156B-0BCE38891B64}"/>
          </ac:picMkLst>
        </pc:picChg>
      </pc:sldChg>
      <pc:sldChg chg="modSp add ord replId">
        <pc:chgData name="Niels Schwung (nschwung)" userId="S::niels.schwung@smail.th-koeln.de::de5b7789-094c-4a62-8f24-4776aa6b5918" providerId="AD" clId="Web-{AD83D766-DD05-49E3-86B5-A30B8972291E}" dt="2023-03-09T11:30:46.500" v="407" actId="20577"/>
        <pc:sldMkLst>
          <pc:docMk/>
          <pc:sldMk cId="1294100030" sldId="264"/>
        </pc:sldMkLst>
        <pc:spChg chg="mod">
          <ac:chgData name="Niels Schwung (nschwung)" userId="S::niels.schwung@smail.th-koeln.de::de5b7789-094c-4a62-8f24-4776aa6b5918" providerId="AD" clId="Web-{AD83D766-DD05-49E3-86B5-A30B8972291E}" dt="2023-03-09T11:30:14.780" v="394" actId="20577"/>
          <ac:spMkLst>
            <pc:docMk/>
            <pc:sldMk cId="1294100030" sldId="264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AD83D766-DD05-49E3-86B5-A30B8972291E}" dt="2023-03-09T11:30:46.500" v="407" actId="20577"/>
          <ac:spMkLst>
            <pc:docMk/>
            <pc:sldMk cId="1294100030" sldId="264"/>
            <ac:spMk id="3" creationId="{3B77BEB2-7015-909B-1427-C0D854BB9593}"/>
          </ac:spMkLst>
        </pc:spChg>
      </pc:sldChg>
    </pc:docChg>
  </pc:docChgLst>
  <pc:docChgLst>
    <pc:chgData name="Niels Schwung (nschwung)" userId="S::niels.schwung@smail.th-koeln.de::de5b7789-094c-4a62-8f24-4776aa6b5918" providerId="AD" clId="Web-{3DF87345-724B-45FD-89FA-FBEE526DB8F9}"/>
    <pc:docChg chg="addSld modSld sldOrd">
      <pc:chgData name="Niels Schwung (nschwung)" userId="S::niels.schwung@smail.th-koeln.de::de5b7789-094c-4a62-8f24-4776aa6b5918" providerId="AD" clId="Web-{3DF87345-724B-45FD-89FA-FBEE526DB8F9}" dt="2023-03-09T18:45:04.140" v="275" actId="20577"/>
      <pc:docMkLst>
        <pc:docMk/>
      </pc:docMkLst>
      <pc:sldChg chg="modSp">
        <pc:chgData name="Niels Schwung (nschwung)" userId="S::niels.schwung@smail.th-koeln.de::de5b7789-094c-4a62-8f24-4776aa6b5918" providerId="AD" clId="Web-{3DF87345-724B-45FD-89FA-FBEE526DB8F9}" dt="2023-03-09T18:36:04.358" v="159" actId="20577"/>
        <pc:sldMkLst>
          <pc:docMk/>
          <pc:sldMk cId="1294100030" sldId="264"/>
        </pc:sldMkLst>
        <pc:spChg chg="mod">
          <ac:chgData name="Niels Schwung (nschwung)" userId="S::niels.schwung@smail.th-koeln.de::de5b7789-094c-4a62-8f24-4776aa6b5918" providerId="AD" clId="Web-{3DF87345-724B-45FD-89FA-FBEE526DB8F9}" dt="2023-03-09T18:36:04.358" v="159" actId="20577"/>
          <ac:spMkLst>
            <pc:docMk/>
            <pc:sldMk cId="1294100030" sldId="264"/>
            <ac:spMk id="3" creationId="{3B77BEB2-7015-909B-1427-C0D854BB9593}"/>
          </ac:spMkLst>
        </pc:spChg>
      </pc:sldChg>
      <pc:sldChg chg="addSp delSp modSp add ord replId">
        <pc:chgData name="Niels Schwung (nschwung)" userId="S::niels.schwung@smail.th-koeln.de::de5b7789-094c-4a62-8f24-4776aa6b5918" providerId="AD" clId="Web-{3DF87345-724B-45FD-89FA-FBEE526DB8F9}" dt="2023-03-09T18:32:24.861" v="139"/>
        <pc:sldMkLst>
          <pc:docMk/>
          <pc:sldMk cId="2438902129" sldId="269"/>
        </pc:sldMkLst>
        <pc:spChg chg="mod">
          <ac:chgData name="Niels Schwung (nschwung)" userId="S::niels.schwung@smail.th-koeln.de::de5b7789-094c-4a62-8f24-4776aa6b5918" providerId="AD" clId="Web-{3DF87345-724B-45FD-89FA-FBEE526DB8F9}" dt="2023-03-09T18:14:30.920" v="6" actId="20577"/>
          <ac:spMkLst>
            <pc:docMk/>
            <pc:sldMk cId="2438902129" sldId="269"/>
            <ac:spMk id="2" creationId="{502A6255-3A24-3D73-E46D-528705568A5D}"/>
          </ac:spMkLst>
        </pc:spChg>
        <pc:spChg chg="del">
          <ac:chgData name="Niels Schwung (nschwung)" userId="S::niels.schwung@smail.th-koeln.de::de5b7789-094c-4a62-8f24-4776aa6b5918" providerId="AD" clId="Web-{3DF87345-724B-45FD-89FA-FBEE526DB8F9}" dt="2023-03-09T18:14:35.701" v="7"/>
          <ac:spMkLst>
            <pc:docMk/>
            <pc:sldMk cId="2438902129" sldId="269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3DF87345-724B-45FD-89FA-FBEE526DB8F9}" dt="2023-03-09T18:28:52.239" v="86" actId="1076"/>
          <ac:spMkLst>
            <pc:docMk/>
            <pc:sldMk cId="2438902129" sldId="269"/>
            <ac:spMk id="4" creationId="{83ECE3B5-2334-AB3A-485A-0494F270298B}"/>
          </ac:spMkLst>
        </pc:spChg>
        <pc:spChg chg="add mod">
          <ac:chgData name="Niels Schwung (nschwung)" userId="S::niels.schwung@smail.th-koeln.de::de5b7789-094c-4a62-8f24-4776aa6b5918" providerId="AD" clId="Web-{3DF87345-724B-45FD-89FA-FBEE526DB8F9}" dt="2023-03-09T18:26:36.981" v="67" actId="1076"/>
          <ac:spMkLst>
            <pc:docMk/>
            <pc:sldMk cId="2438902129" sldId="269"/>
            <ac:spMk id="6" creationId="{8146567B-3670-C64B-4CF8-5B7D0735BB0A}"/>
          </ac:spMkLst>
        </pc:spChg>
        <pc:spChg chg="add mod">
          <ac:chgData name="Niels Schwung (nschwung)" userId="S::niels.schwung@smail.th-koeln.de::de5b7789-094c-4a62-8f24-4776aa6b5918" providerId="AD" clId="Web-{3DF87345-724B-45FD-89FA-FBEE526DB8F9}" dt="2023-03-09T18:27:41.735" v="83" actId="1076"/>
          <ac:spMkLst>
            <pc:docMk/>
            <pc:sldMk cId="2438902129" sldId="269"/>
            <ac:spMk id="7" creationId="{D3885E78-2D8D-39BA-1BC7-15F072CFCA65}"/>
          </ac:spMkLst>
        </pc:spChg>
        <pc:spChg chg="add mod">
          <ac:chgData name="Niels Schwung (nschwung)" userId="S::niels.schwung@smail.th-koeln.de::de5b7789-094c-4a62-8f24-4776aa6b5918" providerId="AD" clId="Web-{3DF87345-724B-45FD-89FA-FBEE526DB8F9}" dt="2023-03-09T18:27:43.860" v="84" actId="1076"/>
          <ac:spMkLst>
            <pc:docMk/>
            <pc:sldMk cId="2438902129" sldId="269"/>
            <ac:spMk id="9" creationId="{993D63DE-687E-3FEB-594C-DC10B65E03D9}"/>
          </ac:spMkLst>
        </pc:spChg>
        <pc:spChg chg="add mod">
          <ac:chgData name="Niels Schwung (nschwung)" userId="S::niels.schwung@smail.th-koeln.de::de5b7789-094c-4a62-8f24-4776aa6b5918" providerId="AD" clId="Web-{3DF87345-724B-45FD-89FA-FBEE526DB8F9}" dt="2023-03-09T18:29:22.350" v="92"/>
          <ac:spMkLst>
            <pc:docMk/>
            <pc:sldMk cId="2438902129" sldId="269"/>
            <ac:spMk id="11" creationId="{1F01074D-FACA-94A4-23F4-189B633F16EC}"/>
          </ac:spMkLst>
        </pc:spChg>
        <pc:spChg chg="add mod">
          <ac:chgData name="Niels Schwung (nschwung)" userId="S::niels.schwung@smail.th-koeln.de::de5b7789-094c-4a62-8f24-4776aa6b5918" providerId="AD" clId="Web-{3DF87345-724B-45FD-89FA-FBEE526DB8F9}" dt="2023-03-09T18:29:27.069" v="93" actId="14100"/>
          <ac:spMkLst>
            <pc:docMk/>
            <pc:sldMk cId="2438902129" sldId="269"/>
            <ac:spMk id="12" creationId="{7B437B14-D439-AF25-347A-4A14BAF4D3CD}"/>
          </ac:spMkLst>
        </pc:spChg>
        <pc:spChg chg="add mod">
          <ac:chgData name="Niels Schwung (nschwung)" userId="S::niels.schwung@smail.th-koeln.de::de5b7789-094c-4a62-8f24-4776aa6b5918" providerId="AD" clId="Web-{3DF87345-724B-45FD-89FA-FBEE526DB8F9}" dt="2023-03-09T18:30:42.793" v="128" actId="20577"/>
          <ac:spMkLst>
            <pc:docMk/>
            <pc:sldMk cId="2438902129" sldId="269"/>
            <ac:spMk id="14" creationId="{F7845E4C-59A7-F1A1-9539-72E95E31190C}"/>
          </ac:spMkLst>
        </pc:spChg>
        <pc:spChg chg="add mod">
          <ac:chgData name="Niels Schwung (nschwung)" userId="S::niels.schwung@smail.th-koeln.de::de5b7789-094c-4a62-8f24-4776aa6b5918" providerId="AD" clId="Web-{3DF87345-724B-45FD-89FA-FBEE526DB8F9}" dt="2023-03-09T18:32:24.861" v="139"/>
          <ac:spMkLst>
            <pc:docMk/>
            <pc:sldMk cId="2438902129" sldId="269"/>
            <ac:spMk id="15" creationId="{43443091-0DD7-2648-866D-6E1F0CCF979B}"/>
          </ac:spMkLst>
        </pc:spChg>
      </pc:sldChg>
      <pc:sldChg chg="modSp add ord replId">
        <pc:chgData name="Niels Schwung (nschwung)" userId="S::niels.schwung@smail.th-koeln.de::de5b7789-094c-4a62-8f24-4776aa6b5918" providerId="AD" clId="Web-{3DF87345-724B-45FD-89FA-FBEE526DB8F9}" dt="2023-03-09T18:36:32.875" v="165"/>
        <pc:sldMkLst>
          <pc:docMk/>
          <pc:sldMk cId="3390047263" sldId="270"/>
        </pc:sldMkLst>
        <pc:spChg chg="mod">
          <ac:chgData name="Niels Schwung (nschwung)" userId="S::niels.schwung@smail.th-koeln.de::de5b7789-094c-4a62-8f24-4776aa6b5918" providerId="AD" clId="Web-{3DF87345-724B-45FD-89FA-FBEE526DB8F9}" dt="2023-03-09T18:36:20.750" v="162" actId="20577"/>
          <ac:spMkLst>
            <pc:docMk/>
            <pc:sldMk cId="3390047263" sldId="270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3DF87345-724B-45FD-89FA-FBEE526DB8F9}" dt="2023-03-09T18:36:25.078" v="164" actId="20577"/>
          <ac:spMkLst>
            <pc:docMk/>
            <pc:sldMk cId="3390047263" sldId="270"/>
            <ac:spMk id="3" creationId="{3B77BEB2-7015-909B-1427-C0D854BB9593}"/>
          </ac:spMkLst>
        </pc:spChg>
      </pc:sldChg>
      <pc:sldChg chg="modSp add replId">
        <pc:chgData name="Niels Schwung (nschwung)" userId="S::niels.schwung@smail.th-koeln.de::de5b7789-094c-4a62-8f24-4776aa6b5918" providerId="AD" clId="Web-{3DF87345-724B-45FD-89FA-FBEE526DB8F9}" dt="2023-03-09T18:37:02.237" v="172" actId="20577"/>
        <pc:sldMkLst>
          <pc:docMk/>
          <pc:sldMk cId="2083804661" sldId="271"/>
        </pc:sldMkLst>
        <pc:spChg chg="mod">
          <ac:chgData name="Niels Schwung (nschwung)" userId="S::niels.schwung@smail.th-koeln.de::de5b7789-094c-4a62-8f24-4776aa6b5918" providerId="AD" clId="Web-{3DF87345-724B-45FD-89FA-FBEE526DB8F9}" dt="2023-03-09T18:37:02.237" v="172" actId="20577"/>
          <ac:spMkLst>
            <pc:docMk/>
            <pc:sldMk cId="2083804661" sldId="271"/>
            <ac:spMk id="2" creationId="{502A6255-3A24-3D73-E46D-528705568A5D}"/>
          </ac:spMkLst>
        </pc:spChg>
      </pc:sldChg>
      <pc:sldChg chg="add replId">
        <pc:chgData name="Niels Schwung (nschwung)" userId="S::niels.schwung@smail.th-koeln.de::de5b7789-094c-4a62-8f24-4776aa6b5918" providerId="AD" clId="Web-{3DF87345-724B-45FD-89FA-FBEE526DB8F9}" dt="2023-03-09T18:36:39.251" v="166"/>
        <pc:sldMkLst>
          <pc:docMk/>
          <pc:sldMk cId="3047076753" sldId="272"/>
        </pc:sldMkLst>
      </pc:sldChg>
      <pc:sldChg chg="modSp add ord replId">
        <pc:chgData name="Niels Schwung (nschwung)" userId="S::niels.schwung@smail.th-koeln.de::de5b7789-094c-4a62-8f24-4776aa6b5918" providerId="AD" clId="Web-{3DF87345-724B-45FD-89FA-FBEE526DB8F9}" dt="2023-03-09T18:38:19.944" v="186" actId="20577"/>
        <pc:sldMkLst>
          <pc:docMk/>
          <pc:sldMk cId="222199683" sldId="273"/>
        </pc:sldMkLst>
        <pc:spChg chg="mod">
          <ac:chgData name="Niels Schwung (nschwung)" userId="S::niels.schwung@smail.th-koeln.de::de5b7789-094c-4a62-8f24-4776aa6b5918" providerId="AD" clId="Web-{3DF87345-724B-45FD-89FA-FBEE526DB8F9}" dt="2023-03-09T18:38:19.944" v="186" actId="20577"/>
          <ac:spMkLst>
            <pc:docMk/>
            <pc:sldMk cId="222199683" sldId="273"/>
            <ac:spMk id="2" creationId="{00000000-0000-0000-0000-000000000000}"/>
          </ac:spMkLst>
        </pc:spChg>
      </pc:sldChg>
      <pc:sldChg chg="modSp add ord replId">
        <pc:chgData name="Niels Schwung (nschwung)" userId="S::niels.schwung@smail.th-koeln.de::de5b7789-094c-4a62-8f24-4776aa6b5918" providerId="AD" clId="Web-{3DF87345-724B-45FD-89FA-FBEE526DB8F9}" dt="2023-03-09T18:38:01.615" v="180" actId="20577"/>
        <pc:sldMkLst>
          <pc:docMk/>
          <pc:sldMk cId="102268616" sldId="274"/>
        </pc:sldMkLst>
        <pc:spChg chg="mod">
          <ac:chgData name="Niels Schwung (nschwung)" userId="S::niels.schwung@smail.th-koeln.de::de5b7789-094c-4a62-8f24-4776aa6b5918" providerId="AD" clId="Web-{3DF87345-724B-45FD-89FA-FBEE526DB8F9}" dt="2023-03-09T18:38:01.615" v="180" actId="20577"/>
          <ac:spMkLst>
            <pc:docMk/>
            <pc:sldMk cId="102268616" sldId="274"/>
            <ac:spMk id="2" creationId="{502A6255-3A24-3D73-E46D-528705568A5D}"/>
          </ac:spMkLst>
        </pc:spChg>
      </pc:sldChg>
      <pc:sldChg chg="modSp add replId">
        <pc:chgData name="Niels Schwung (nschwung)" userId="S::niels.schwung@smail.th-koeln.de::de5b7789-094c-4a62-8f24-4776aa6b5918" providerId="AD" clId="Web-{3DF87345-724B-45FD-89FA-FBEE526DB8F9}" dt="2023-03-09T18:38:17.444" v="185" actId="20577"/>
        <pc:sldMkLst>
          <pc:docMk/>
          <pc:sldMk cId="1659601184" sldId="275"/>
        </pc:sldMkLst>
        <pc:spChg chg="mod">
          <ac:chgData name="Niels Schwung (nschwung)" userId="S::niels.schwung@smail.th-koeln.de::de5b7789-094c-4a62-8f24-4776aa6b5918" providerId="AD" clId="Web-{3DF87345-724B-45FD-89FA-FBEE526DB8F9}" dt="2023-03-09T18:38:17.444" v="185" actId="20577"/>
          <ac:spMkLst>
            <pc:docMk/>
            <pc:sldMk cId="1659601184" sldId="275"/>
            <ac:spMk id="2" creationId="{502A6255-3A24-3D73-E46D-528705568A5D}"/>
          </ac:spMkLst>
        </pc:spChg>
      </pc:sldChg>
      <pc:sldChg chg="modSp add ord replId">
        <pc:chgData name="Niels Schwung (nschwung)" userId="S::niels.schwung@smail.th-koeln.de::de5b7789-094c-4a62-8f24-4776aa6b5918" providerId="AD" clId="Web-{3DF87345-724B-45FD-89FA-FBEE526DB8F9}" dt="2023-03-09T18:38:47.415" v="189" actId="20577"/>
        <pc:sldMkLst>
          <pc:docMk/>
          <pc:sldMk cId="3532509946" sldId="276"/>
        </pc:sldMkLst>
        <pc:spChg chg="mod">
          <ac:chgData name="Niels Schwung (nschwung)" userId="S::niels.schwung@smail.th-koeln.de::de5b7789-094c-4a62-8f24-4776aa6b5918" providerId="AD" clId="Web-{3DF87345-724B-45FD-89FA-FBEE526DB8F9}" dt="2023-03-09T18:38:47.415" v="189" actId="20577"/>
          <ac:spMkLst>
            <pc:docMk/>
            <pc:sldMk cId="3532509946" sldId="276"/>
            <ac:spMk id="2" creationId="{00000000-0000-0000-0000-000000000000}"/>
          </ac:spMkLst>
        </pc:spChg>
      </pc:sldChg>
      <pc:sldChg chg="modSp add ord replId">
        <pc:chgData name="Niels Schwung (nschwung)" userId="S::niels.schwung@smail.th-koeln.de::de5b7789-094c-4a62-8f24-4776aa6b5918" providerId="AD" clId="Web-{3DF87345-724B-45FD-89FA-FBEE526DB8F9}" dt="2023-03-09T18:43:41.572" v="248" actId="20577"/>
        <pc:sldMkLst>
          <pc:docMk/>
          <pc:sldMk cId="4282501610" sldId="277"/>
        </pc:sldMkLst>
        <pc:spChg chg="mod">
          <ac:chgData name="Niels Schwung (nschwung)" userId="S::niels.schwung@smail.th-koeln.de::de5b7789-094c-4a62-8f24-4776aa6b5918" providerId="AD" clId="Web-{3DF87345-724B-45FD-89FA-FBEE526DB8F9}" dt="2023-03-09T18:43:41.572" v="248" actId="20577"/>
          <ac:spMkLst>
            <pc:docMk/>
            <pc:sldMk cId="4282501610" sldId="277"/>
            <ac:spMk id="2" creationId="{502A6255-3A24-3D73-E46D-528705568A5D}"/>
          </ac:spMkLst>
        </pc:spChg>
      </pc:sldChg>
      <pc:sldChg chg="modSp add replId">
        <pc:chgData name="Niels Schwung (nschwung)" userId="S::niels.schwung@smail.th-koeln.de::de5b7789-094c-4a62-8f24-4776aa6b5918" providerId="AD" clId="Web-{3DF87345-724B-45FD-89FA-FBEE526DB8F9}" dt="2023-03-09T18:39:27.558" v="197" actId="20577"/>
        <pc:sldMkLst>
          <pc:docMk/>
          <pc:sldMk cId="1140939340" sldId="278"/>
        </pc:sldMkLst>
        <pc:spChg chg="mod">
          <ac:chgData name="Niels Schwung (nschwung)" userId="S::niels.schwung@smail.th-koeln.de::de5b7789-094c-4a62-8f24-4776aa6b5918" providerId="AD" clId="Web-{3DF87345-724B-45FD-89FA-FBEE526DB8F9}" dt="2023-03-09T18:39:27.558" v="197" actId="20577"/>
          <ac:spMkLst>
            <pc:docMk/>
            <pc:sldMk cId="1140939340" sldId="278"/>
            <ac:spMk id="2" creationId="{502A6255-3A24-3D73-E46D-528705568A5D}"/>
          </ac:spMkLst>
        </pc:spChg>
      </pc:sldChg>
      <pc:sldChg chg="modSp add ord replId">
        <pc:chgData name="Niels Schwung (nschwung)" userId="S::niels.schwung@smail.th-koeln.de::de5b7789-094c-4a62-8f24-4776aa6b5918" providerId="AD" clId="Web-{3DF87345-724B-45FD-89FA-FBEE526DB8F9}" dt="2023-03-09T18:39:40.777" v="201" actId="20577"/>
        <pc:sldMkLst>
          <pc:docMk/>
          <pc:sldMk cId="2371348601" sldId="279"/>
        </pc:sldMkLst>
        <pc:spChg chg="mod">
          <ac:chgData name="Niels Schwung (nschwung)" userId="S::niels.schwung@smail.th-koeln.de::de5b7789-094c-4a62-8f24-4776aa6b5918" providerId="AD" clId="Web-{3DF87345-724B-45FD-89FA-FBEE526DB8F9}" dt="2023-03-09T18:39:40.777" v="201" actId="20577"/>
          <ac:spMkLst>
            <pc:docMk/>
            <pc:sldMk cId="2371348601" sldId="279"/>
            <ac:spMk id="2" creationId="{00000000-0000-0000-0000-000000000000}"/>
          </ac:spMkLst>
        </pc:spChg>
      </pc:sldChg>
      <pc:sldChg chg="modSp add replId">
        <pc:chgData name="Niels Schwung (nschwung)" userId="S::niels.schwung@smail.th-koeln.de::de5b7789-094c-4a62-8f24-4776aa6b5918" providerId="AD" clId="Web-{3DF87345-724B-45FD-89FA-FBEE526DB8F9}" dt="2023-03-09T18:44:19.371" v="263" actId="20577"/>
        <pc:sldMkLst>
          <pc:docMk/>
          <pc:sldMk cId="645381947" sldId="280"/>
        </pc:sldMkLst>
        <pc:spChg chg="mod">
          <ac:chgData name="Niels Schwung (nschwung)" userId="S::niels.schwung@smail.th-koeln.de::de5b7789-094c-4a62-8f24-4776aa6b5918" providerId="AD" clId="Web-{3DF87345-724B-45FD-89FA-FBEE526DB8F9}" dt="2023-03-09T18:44:19.371" v="263" actId="20577"/>
          <ac:spMkLst>
            <pc:docMk/>
            <pc:sldMk cId="645381947" sldId="280"/>
            <ac:spMk id="2" creationId="{502A6255-3A24-3D73-E46D-528705568A5D}"/>
          </ac:spMkLst>
        </pc:spChg>
      </pc:sldChg>
      <pc:sldChg chg="modSp add replId">
        <pc:chgData name="Niels Schwung (nschwung)" userId="S::niels.schwung@smail.th-koeln.de::de5b7789-094c-4a62-8f24-4776aa6b5918" providerId="AD" clId="Web-{3DF87345-724B-45FD-89FA-FBEE526DB8F9}" dt="2023-03-09T18:44:29.716" v="270" actId="20577"/>
        <pc:sldMkLst>
          <pc:docMk/>
          <pc:sldMk cId="1994199132" sldId="281"/>
        </pc:sldMkLst>
        <pc:spChg chg="mod">
          <ac:chgData name="Niels Schwung (nschwung)" userId="S::niels.schwung@smail.th-koeln.de::de5b7789-094c-4a62-8f24-4776aa6b5918" providerId="AD" clId="Web-{3DF87345-724B-45FD-89FA-FBEE526DB8F9}" dt="2023-03-09T18:44:29.716" v="270" actId="20577"/>
          <ac:spMkLst>
            <pc:docMk/>
            <pc:sldMk cId="1994199132" sldId="281"/>
            <ac:spMk id="2" creationId="{502A6255-3A24-3D73-E46D-528705568A5D}"/>
          </ac:spMkLst>
        </pc:spChg>
      </pc:sldChg>
      <pc:sldChg chg="modSp add replId">
        <pc:chgData name="Niels Schwung (nschwung)" userId="S::niels.schwung@smail.th-koeln.de::de5b7789-094c-4a62-8f24-4776aa6b5918" providerId="AD" clId="Web-{3DF87345-724B-45FD-89FA-FBEE526DB8F9}" dt="2023-03-09T18:45:04.140" v="275" actId="20577"/>
        <pc:sldMkLst>
          <pc:docMk/>
          <pc:sldMk cId="3843853254" sldId="282"/>
        </pc:sldMkLst>
        <pc:spChg chg="mod">
          <ac:chgData name="Niels Schwung (nschwung)" userId="S::niels.schwung@smail.th-koeln.de::de5b7789-094c-4a62-8f24-4776aa6b5918" providerId="AD" clId="Web-{3DF87345-724B-45FD-89FA-FBEE526DB8F9}" dt="2023-03-09T18:45:04.140" v="275" actId="20577"/>
          <ac:spMkLst>
            <pc:docMk/>
            <pc:sldMk cId="3843853254" sldId="282"/>
            <ac:spMk id="2" creationId="{502A6255-3A24-3D73-E46D-528705568A5D}"/>
          </ac:spMkLst>
        </pc:spChg>
      </pc:sldChg>
      <pc:sldChg chg="modSp add ord replId">
        <pc:chgData name="Niels Schwung (nschwung)" userId="S::niels.schwung@smail.th-koeln.de::de5b7789-094c-4a62-8f24-4776aa6b5918" providerId="AD" clId="Web-{3DF87345-724B-45FD-89FA-FBEE526DB8F9}" dt="2023-03-09T18:43:48.041" v="251" actId="20577"/>
        <pc:sldMkLst>
          <pc:docMk/>
          <pc:sldMk cId="3438346101" sldId="283"/>
        </pc:sldMkLst>
        <pc:spChg chg="mod">
          <ac:chgData name="Niels Schwung (nschwung)" userId="S::niels.schwung@smail.th-koeln.de::de5b7789-094c-4a62-8f24-4776aa6b5918" providerId="AD" clId="Web-{3DF87345-724B-45FD-89FA-FBEE526DB8F9}" dt="2023-03-09T18:43:48.041" v="251" actId="20577"/>
          <ac:spMkLst>
            <pc:docMk/>
            <pc:sldMk cId="3438346101" sldId="283"/>
            <ac:spMk id="2" creationId="{502A6255-3A24-3D73-E46D-528705568A5D}"/>
          </ac:spMkLst>
        </pc:spChg>
      </pc:sldChg>
      <pc:sldChg chg="modSp add ord replId">
        <pc:chgData name="Niels Schwung (nschwung)" userId="S::niels.schwung@smail.th-koeln.de::de5b7789-094c-4a62-8f24-4776aa6b5918" providerId="AD" clId="Web-{3DF87345-724B-45FD-89FA-FBEE526DB8F9}" dt="2023-03-09T18:44:10.543" v="256" actId="20577"/>
        <pc:sldMkLst>
          <pc:docMk/>
          <pc:sldMk cId="322443447" sldId="284"/>
        </pc:sldMkLst>
        <pc:spChg chg="mod">
          <ac:chgData name="Niels Schwung (nschwung)" userId="S::niels.schwung@smail.th-koeln.de::de5b7789-094c-4a62-8f24-4776aa6b5918" providerId="AD" clId="Web-{3DF87345-724B-45FD-89FA-FBEE526DB8F9}" dt="2023-03-09T18:44:10.543" v="256" actId="20577"/>
          <ac:spMkLst>
            <pc:docMk/>
            <pc:sldMk cId="322443447" sldId="284"/>
            <ac:spMk id="2" creationId="{502A6255-3A24-3D73-E46D-528705568A5D}"/>
          </ac:spMkLst>
        </pc:spChg>
      </pc:sldChg>
    </pc:docChg>
  </pc:docChgLst>
  <pc:docChgLst>
    <pc:chgData name="Allan Aldo Thomas (aaldotho)" userId="S::allan.aldo_thomas@smail.th-koeln.de::1c4212c3-6526-4204-b6b4-3ebe31b3f367" providerId="AD" clId="Web-{FFCA2027-DC85-493C-AB83-5E1B5DB4C2D0}"/>
    <pc:docChg chg="modSld">
      <pc:chgData name="Allan Aldo Thomas (aaldotho)" userId="S::allan.aldo_thomas@smail.th-koeln.de::1c4212c3-6526-4204-b6b4-3ebe31b3f367" providerId="AD" clId="Web-{FFCA2027-DC85-493C-AB83-5E1B5DB4C2D0}" dt="2023-03-09T12:48:44.465" v="8" actId="20577"/>
      <pc:docMkLst>
        <pc:docMk/>
      </pc:docMkLst>
      <pc:sldChg chg="modSp">
        <pc:chgData name="Allan Aldo Thomas (aaldotho)" userId="S::allan.aldo_thomas@smail.th-koeln.de::1c4212c3-6526-4204-b6b4-3ebe31b3f367" providerId="AD" clId="Web-{FFCA2027-DC85-493C-AB83-5E1B5DB4C2D0}" dt="2023-03-09T12:48:44.465" v="8" actId="20577"/>
        <pc:sldMkLst>
          <pc:docMk/>
          <pc:sldMk cId="3156471575" sldId="261"/>
        </pc:sldMkLst>
        <pc:spChg chg="mod">
          <ac:chgData name="Allan Aldo Thomas (aaldotho)" userId="S::allan.aldo_thomas@smail.th-koeln.de::1c4212c3-6526-4204-b6b4-3ebe31b3f367" providerId="AD" clId="Web-{FFCA2027-DC85-493C-AB83-5E1B5DB4C2D0}" dt="2023-03-09T12:48:44.465" v="8" actId="20577"/>
          <ac:spMkLst>
            <pc:docMk/>
            <pc:sldMk cId="3156471575" sldId="261"/>
            <ac:spMk id="2" creationId="{00000000-0000-0000-0000-000000000000}"/>
          </ac:spMkLst>
        </pc:spChg>
      </pc:sldChg>
    </pc:docChg>
  </pc:docChgLst>
  <pc:docChgLst>
    <pc:chgData name="Niels Schwung (nschwung)" userId="S::niels.schwung@smail.th-koeln.de::de5b7789-094c-4a62-8f24-4776aa6b5918" providerId="AD" clId="Web-{D98D28B1-2A1E-4A66-843B-B10409627AE4}"/>
    <pc:docChg chg="addSld delSld modSld sldOrd">
      <pc:chgData name="Niels Schwung (nschwung)" userId="S::niels.schwung@smail.th-koeln.de::de5b7789-094c-4a62-8f24-4776aa6b5918" providerId="AD" clId="Web-{D98D28B1-2A1E-4A66-843B-B10409627AE4}" dt="2023-03-13T14:32:53.681" v="645"/>
      <pc:docMkLst>
        <pc:docMk/>
      </pc:docMkLst>
      <pc:sldChg chg="modSp">
        <pc:chgData name="Niels Schwung (nschwung)" userId="S::niels.schwung@smail.th-koeln.de::de5b7789-094c-4a62-8f24-4776aa6b5918" providerId="AD" clId="Web-{D98D28B1-2A1E-4A66-843B-B10409627AE4}" dt="2023-03-13T13:01:02.672" v="166" actId="20577"/>
        <pc:sldMkLst>
          <pc:docMk/>
          <pc:sldMk cId="3156471575" sldId="261"/>
        </pc:sldMkLst>
        <pc:spChg chg="mod">
          <ac:chgData name="Niels Schwung (nschwung)" userId="S::niels.schwung@smail.th-koeln.de::de5b7789-094c-4a62-8f24-4776aa6b5918" providerId="AD" clId="Web-{D98D28B1-2A1E-4A66-843B-B10409627AE4}" dt="2023-03-13T13:01:02.672" v="166" actId="20577"/>
          <ac:spMkLst>
            <pc:docMk/>
            <pc:sldMk cId="3156471575" sldId="261"/>
            <ac:spMk id="2" creationId="{00000000-0000-0000-0000-000000000000}"/>
          </ac:spMkLst>
        </pc:spChg>
      </pc:sldChg>
      <pc:sldChg chg="modSp">
        <pc:chgData name="Niels Schwung (nschwung)" userId="S::niels.schwung@smail.th-koeln.de::de5b7789-094c-4a62-8f24-4776aa6b5918" providerId="AD" clId="Web-{D98D28B1-2A1E-4A66-843B-B10409627AE4}" dt="2023-03-13T13:00:55.594" v="156" actId="20577"/>
        <pc:sldMkLst>
          <pc:docMk/>
          <pc:sldMk cId="3124615570" sldId="262"/>
        </pc:sldMkLst>
        <pc:spChg chg="mod">
          <ac:chgData name="Niels Schwung (nschwung)" userId="S::niels.schwung@smail.th-koeln.de::de5b7789-094c-4a62-8f24-4776aa6b5918" providerId="AD" clId="Web-{D98D28B1-2A1E-4A66-843B-B10409627AE4}" dt="2023-03-13T13:00:55.594" v="156" actId="20577"/>
          <ac:spMkLst>
            <pc:docMk/>
            <pc:sldMk cId="3124615570" sldId="262"/>
            <ac:spMk id="2" creationId="{00000000-0000-0000-0000-000000000000}"/>
          </ac:spMkLst>
        </pc:spChg>
      </pc:sldChg>
      <pc:sldChg chg="addSp modSp">
        <pc:chgData name="Niels Schwung (nschwung)" userId="S::niels.schwung@smail.th-koeln.de::de5b7789-094c-4a62-8f24-4776aa6b5918" providerId="AD" clId="Web-{D98D28B1-2A1E-4A66-843B-B10409627AE4}" dt="2023-03-13T13:52:44.037" v="206" actId="1076"/>
        <pc:sldMkLst>
          <pc:docMk/>
          <pc:sldMk cId="1294100030" sldId="264"/>
        </pc:sldMkLst>
        <pc:picChg chg="add mod">
          <ac:chgData name="Niels Schwung (nschwung)" userId="S::niels.schwung@smail.th-koeln.de::de5b7789-094c-4a62-8f24-4776aa6b5918" providerId="AD" clId="Web-{D98D28B1-2A1E-4A66-843B-B10409627AE4}" dt="2023-03-13T13:52:44.037" v="206" actId="1076"/>
          <ac:picMkLst>
            <pc:docMk/>
            <pc:sldMk cId="1294100030" sldId="264"/>
            <ac:picMk id="4" creationId="{E424DA7E-3699-7341-F94E-3E6D9C7E2299}"/>
          </ac:picMkLst>
        </pc:picChg>
      </pc:sldChg>
      <pc:sldChg chg="modSp ord">
        <pc:chgData name="Niels Schwung (nschwung)" userId="S::niels.schwung@smail.th-koeln.de::de5b7789-094c-4a62-8f24-4776aa6b5918" providerId="AD" clId="Web-{D98D28B1-2A1E-4A66-843B-B10409627AE4}" dt="2023-03-13T14:32:53.681" v="645"/>
        <pc:sldMkLst>
          <pc:docMk/>
          <pc:sldMk cId="110240332" sldId="268"/>
        </pc:sldMkLst>
        <pc:spChg chg="mod">
          <ac:chgData name="Niels Schwung (nschwung)" userId="S::niels.schwung@smail.th-koeln.de::de5b7789-094c-4a62-8f24-4776aa6b5918" providerId="AD" clId="Web-{D98D28B1-2A1E-4A66-843B-B10409627AE4}" dt="2023-03-13T14:32:51.041" v="644" actId="20577"/>
          <ac:spMkLst>
            <pc:docMk/>
            <pc:sldMk cId="110240332" sldId="268"/>
            <ac:spMk id="2" creationId="{00000000-0000-0000-0000-000000000000}"/>
          </ac:spMkLst>
        </pc:spChg>
      </pc:sldChg>
      <pc:sldChg chg="addSp delSp modSp addAnim modAnim">
        <pc:chgData name="Niels Schwung (nschwung)" userId="S::niels.schwung@smail.th-koeln.de::de5b7789-094c-4a62-8f24-4776aa6b5918" providerId="AD" clId="Web-{D98D28B1-2A1E-4A66-843B-B10409627AE4}" dt="2023-03-13T14:32:41.837" v="639" actId="20577"/>
        <pc:sldMkLst>
          <pc:docMk/>
          <pc:sldMk cId="2438902129" sldId="269"/>
        </pc:sldMkLst>
        <pc:spChg chg="mod">
          <ac:chgData name="Niels Schwung (nschwung)" userId="S::niels.schwung@smail.th-koeln.de::de5b7789-094c-4a62-8f24-4776aa6b5918" providerId="AD" clId="Web-{D98D28B1-2A1E-4A66-843B-B10409627AE4}" dt="2023-03-13T14:32:41.837" v="639" actId="20577"/>
          <ac:spMkLst>
            <pc:docMk/>
            <pc:sldMk cId="2438902129" sldId="269"/>
            <ac:spMk id="2" creationId="{502A6255-3A24-3D73-E46D-528705568A5D}"/>
          </ac:spMkLst>
        </pc:spChg>
        <pc:spChg chg="add mod">
          <ac:chgData name="Niels Schwung (nschwung)" userId="S::niels.schwung@smail.th-koeln.de::de5b7789-094c-4a62-8f24-4776aa6b5918" providerId="AD" clId="Web-{D98D28B1-2A1E-4A66-843B-B10409627AE4}" dt="2023-03-13T12:35:24.418" v="56"/>
          <ac:spMkLst>
            <pc:docMk/>
            <pc:sldMk cId="2438902129" sldId="269"/>
            <ac:spMk id="3" creationId="{007D31F2-8B7D-38C6-B71F-67F645FCAA57}"/>
          </ac:spMkLst>
        </pc:spChg>
        <pc:spChg chg="del">
          <ac:chgData name="Niels Schwung (nschwung)" userId="S::niels.schwung@smail.th-koeln.de::de5b7789-094c-4a62-8f24-4776aa6b5918" providerId="AD" clId="Web-{D98D28B1-2A1E-4A66-843B-B10409627AE4}" dt="2023-03-13T12:32:48.913" v="8"/>
          <ac:spMkLst>
            <pc:docMk/>
            <pc:sldMk cId="2438902129" sldId="269"/>
            <ac:spMk id="4" creationId="{83ECE3B5-2334-AB3A-485A-0494F270298B}"/>
          </ac:spMkLst>
        </pc:spChg>
        <pc:spChg chg="mod">
          <ac:chgData name="Niels Schwung (nschwung)" userId="S::niels.schwung@smail.th-koeln.de::de5b7789-094c-4a62-8f24-4776aa6b5918" providerId="AD" clId="Web-{D98D28B1-2A1E-4A66-843B-B10409627AE4}" dt="2023-03-13T12:55:52.427" v="118" actId="1076"/>
          <ac:spMkLst>
            <pc:docMk/>
            <pc:sldMk cId="2438902129" sldId="269"/>
            <ac:spMk id="6" creationId="{8146567B-3670-C64B-4CF8-5B7D0735BB0A}"/>
          </ac:spMkLst>
        </pc:spChg>
        <pc:spChg chg="mod">
          <ac:chgData name="Niels Schwung (nschwung)" userId="S::niels.schwung@smail.th-koeln.de::de5b7789-094c-4a62-8f24-4776aa6b5918" providerId="AD" clId="Web-{D98D28B1-2A1E-4A66-843B-B10409627AE4}" dt="2023-03-13T12:36:38.640" v="62" actId="14100"/>
          <ac:spMkLst>
            <pc:docMk/>
            <pc:sldMk cId="2438902129" sldId="269"/>
            <ac:spMk id="7" creationId="{D3885E78-2D8D-39BA-1BC7-15F072CFCA65}"/>
          </ac:spMkLst>
        </pc:spChg>
        <pc:spChg chg="mod">
          <ac:chgData name="Niels Schwung (nschwung)" userId="S::niels.schwung@smail.th-koeln.de::de5b7789-094c-4a62-8f24-4776aa6b5918" providerId="AD" clId="Web-{D98D28B1-2A1E-4A66-843B-B10409627AE4}" dt="2023-03-13T12:33:02.945" v="12" actId="1076"/>
          <ac:spMkLst>
            <pc:docMk/>
            <pc:sldMk cId="2438902129" sldId="269"/>
            <ac:spMk id="9" creationId="{993D63DE-687E-3FEB-594C-DC10B65E03D9}"/>
          </ac:spMkLst>
        </pc:spChg>
        <pc:spChg chg="del mod">
          <ac:chgData name="Niels Schwung (nschwung)" userId="S::niels.schwung@smail.th-koeln.de::de5b7789-094c-4a62-8f24-4776aa6b5918" providerId="AD" clId="Web-{D98D28B1-2A1E-4A66-843B-B10409627AE4}" dt="2023-03-13T12:33:33.118" v="29"/>
          <ac:spMkLst>
            <pc:docMk/>
            <pc:sldMk cId="2438902129" sldId="269"/>
            <ac:spMk id="11" creationId="{1F01074D-FACA-94A4-23F4-189B633F16EC}"/>
          </ac:spMkLst>
        </pc:spChg>
        <pc:spChg chg="del">
          <ac:chgData name="Niels Schwung (nschwung)" userId="S::niels.schwung@smail.th-koeln.de::de5b7789-094c-4a62-8f24-4776aa6b5918" providerId="AD" clId="Web-{D98D28B1-2A1E-4A66-843B-B10409627AE4}" dt="2023-03-13T12:32:52.992" v="9"/>
          <ac:spMkLst>
            <pc:docMk/>
            <pc:sldMk cId="2438902129" sldId="269"/>
            <ac:spMk id="12" creationId="{7B437B14-D439-AF25-347A-4A14BAF4D3CD}"/>
          </ac:spMkLst>
        </pc:spChg>
        <pc:spChg chg="mod">
          <ac:chgData name="Niels Schwung (nschwung)" userId="S::niels.schwung@smail.th-koeln.de::de5b7789-094c-4a62-8f24-4776aa6b5918" providerId="AD" clId="Web-{D98D28B1-2A1E-4A66-843B-B10409627AE4}" dt="2023-03-13T12:57:55.525" v="124" actId="14100"/>
          <ac:spMkLst>
            <pc:docMk/>
            <pc:sldMk cId="2438902129" sldId="269"/>
            <ac:spMk id="14" creationId="{F7845E4C-59A7-F1A1-9539-72E95E31190C}"/>
          </ac:spMkLst>
        </pc:spChg>
        <pc:spChg chg="mod">
          <ac:chgData name="Niels Schwung (nschwung)" userId="S::niels.schwung@smail.th-koeln.de::de5b7789-094c-4a62-8f24-4776aa6b5918" providerId="AD" clId="Web-{D98D28B1-2A1E-4A66-843B-B10409627AE4}" dt="2023-03-13T12:38:10.986" v="76" actId="1076"/>
          <ac:spMkLst>
            <pc:docMk/>
            <pc:sldMk cId="2438902129" sldId="269"/>
            <ac:spMk id="15" creationId="{43443091-0DD7-2648-866D-6E1F0CCF979B}"/>
          </ac:spMkLst>
        </pc:spChg>
        <pc:spChg chg="add mod">
          <ac:chgData name="Niels Schwung (nschwung)" userId="S::niels.schwung@smail.th-koeln.de::de5b7789-094c-4a62-8f24-4776aa6b5918" providerId="AD" clId="Web-{D98D28B1-2A1E-4A66-843B-B10409627AE4}" dt="2023-03-13T12:38:43.378" v="82" actId="1076"/>
          <ac:spMkLst>
            <pc:docMk/>
            <pc:sldMk cId="2438902129" sldId="269"/>
            <ac:spMk id="18" creationId="{CD1A1BFD-09E5-48DF-CAE5-B2B0D4B429D2}"/>
          </ac:spMkLst>
        </pc:spChg>
        <pc:spChg chg="add del mod">
          <ac:chgData name="Niels Schwung (nschwung)" userId="S::niels.schwung@smail.th-koeln.de::de5b7789-094c-4a62-8f24-4776aa6b5918" providerId="AD" clId="Web-{D98D28B1-2A1E-4A66-843B-B10409627AE4}" dt="2023-03-13T12:38:52.738" v="86"/>
          <ac:spMkLst>
            <pc:docMk/>
            <pc:sldMk cId="2438902129" sldId="269"/>
            <ac:spMk id="19" creationId="{CD543ADF-1B20-4585-75F5-3376CCC233EF}"/>
          </ac:spMkLst>
        </pc:spChg>
        <pc:spChg chg="add del mod">
          <ac:chgData name="Niels Schwung (nschwung)" userId="S::niels.schwung@smail.th-koeln.de::de5b7789-094c-4a62-8f24-4776aa6b5918" providerId="AD" clId="Web-{D98D28B1-2A1E-4A66-843B-B10409627AE4}" dt="2023-03-13T12:54:57.191" v="112"/>
          <ac:spMkLst>
            <pc:docMk/>
            <pc:sldMk cId="2438902129" sldId="269"/>
            <ac:spMk id="20" creationId="{F820F519-0C39-2A70-61B8-36F89019AFB0}"/>
          </ac:spMkLst>
        </pc:spChg>
        <pc:spChg chg="add mod">
          <ac:chgData name="Niels Schwung (nschwung)" userId="S::niels.schwung@smail.th-koeln.de::de5b7789-094c-4a62-8f24-4776aa6b5918" providerId="AD" clId="Web-{D98D28B1-2A1E-4A66-843B-B10409627AE4}" dt="2023-03-13T12:55:38.224" v="117" actId="14100"/>
          <ac:spMkLst>
            <pc:docMk/>
            <pc:sldMk cId="2438902129" sldId="269"/>
            <ac:spMk id="21" creationId="{F9888FB6-6F2A-AAA6-6886-D568E580FCCA}"/>
          </ac:spMkLst>
        </pc:spChg>
        <pc:spChg chg="add mod">
          <ac:chgData name="Niels Schwung (nschwung)" userId="S::niels.schwung@smail.th-koeln.de::de5b7789-094c-4a62-8f24-4776aa6b5918" providerId="AD" clId="Web-{D98D28B1-2A1E-4A66-843B-B10409627AE4}" dt="2023-03-13T12:57:40.275" v="121" actId="14100"/>
          <ac:spMkLst>
            <pc:docMk/>
            <pc:sldMk cId="2438902129" sldId="269"/>
            <ac:spMk id="22" creationId="{F12F15D8-3A0D-3867-9614-7FB18998AD1A}"/>
          </ac:spMkLst>
        </pc:spChg>
        <pc:cxnChg chg="add mod">
          <ac:chgData name="Niels Schwung (nschwung)" userId="S::niels.schwung@smail.th-koeln.de::de5b7789-094c-4a62-8f24-4776aa6b5918" providerId="AD" clId="Web-{D98D28B1-2A1E-4A66-843B-B10409627AE4}" dt="2023-03-13T12:38:14.252" v="77" actId="14100"/>
          <ac:cxnSpMkLst>
            <pc:docMk/>
            <pc:sldMk cId="2438902129" sldId="269"/>
            <ac:cxnSpMk id="16" creationId="{1CAB1EFF-0679-2528-6217-D3E11D8AD9F3}"/>
          </ac:cxnSpMkLst>
        </pc:cxnChg>
        <pc:cxnChg chg="add mod">
          <ac:chgData name="Niels Schwung (nschwung)" userId="S::niels.schwung@smail.th-koeln.de::de5b7789-094c-4a62-8f24-4776aa6b5918" providerId="AD" clId="Web-{D98D28B1-2A1E-4A66-843B-B10409627AE4}" dt="2023-03-13T12:38:23.174" v="78" actId="14100"/>
          <ac:cxnSpMkLst>
            <pc:docMk/>
            <pc:sldMk cId="2438902129" sldId="269"/>
            <ac:cxnSpMk id="17" creationId="{D5D78900-2597-776D-FE14-07CC1DFF1451}"/>
          </ac:cxnSpMkLst>
        </pc:cxnChg>
      </pc:sldChg>
      <pc:sldChg chg="ord">
        <pc:chgData name="Niels Schwung (nschwung)" userId="S::niels.schwung@smail.th-koeln.de::de5b7789-094c-4a62-8f24-4776aa6b5918" providerId="AD" clId="Web-{D98D28B1-2A1E-4A66-843B-B10409627AE4}" dt="2023-03-13T14:30:39.536" v="628"/>
        <pc:sldMkLst>
          <pc:docMk/>
          <pc:sldMk cId="2083804661" sldId="271"/>
        </pc:sldMkLst>
      </pc:sldChg>
      <pc:sldChg chg="del ord">
        <pc:chgData name="Niels Schwung (nschwung)" userId="S::niels.schwung@smail.th-koeln.de::de5b7789-094c-4a62-8f24-4776aa6b5918" providerId="AD" clId="Web-{D98D28B1-2A1E-4A66-843B-B10409627AE4}" dt="2023-03-13T12:59:39.294" v="138"/>
        <pc:sldMkLst>
          <pc:docMk/>
          <pc:sldMk cId="3047076753" sldId="272"/>
        </pc:sldMkLst>
      </pc:sldChg>
      <pc:sldChg chg="addSp delSp modSp">
        <pc:chgData name="Niels Schwung (nschwung)" userId="S::niels.schwung@smail.th-koeln.de::de5b7789-094c-4a62-8f24-4776aa6b5918" providerId="AD" clId="Web-{D98D28B1-2A1E-4A66-843B-B10409627AE4}" dt="2023-03-13T13:21:15.191" v="175" actId="1076"/>
        <pc:sldMkLst>
          <pc:docMk/>
          <pc:sldMk cId="222199683" sldId="273"/>
        </pc:sldMkLst>
        <pc:spChg chg="mod">
          <ac:chgData name="Niels Schwung (nschwung)" userId="S::niels.schwung@smail.th-koeln.de::de5b7789-094c-4a62-8f24-4776aa6b5918" providerId="AD" clId="Web-{D98D28B1-2A1E-4A66-843B-B10409627AE4}" dt="2023-03-13T13:01:41.314" v="167" actId="14100"/>
          <ac:spMkLst>
            <pc:docMk/>
            <pc:sldMk cId="222199683" sldId="273"/>
            <ac:spMk id="2" creationId="{00000000-0000-0000-0000-000000000000}"/>
          </ac:spMkLst>
        </pc:spChg>
        <pc:spChg chg="del">
          <ac:chgData name="Niels Schwung (nschwung)" userId="S::niels.schwung@smail.th-koeln.de::de5b7789-094c-4a62-8f24-4776aa6b5918" providerId="AD" clId="Web-{D98D28B1-2A1E-4A66-843B-B10409627AE4}" dt="2023-03-13T13:01:45.814" v="168"/>
          <ac:spMkLst>
            <pc:docMk/>
            <pc:sldMk cId="222199683" sldId="273"/>
            <ac:spMk id="3" creationId="{00000000-0000-0000-0000-000000000000}"/>
          </ac:spMkLst>
        </pc:spChg>
        <pc:spChg chg="add del">
          <ac:chgData name="Niels Schwung (nschwung)" userId="S::niels.schwung@smail.th-koeln.de::de5b7789-094c-4a62-8f24-4776aa6b5918" providerId="AD" clId="Web-{D98D28B1-2A1E-4A66-843B-B10409627AE4}" dt="2023-03-13T13:19:47.626" v="170"/>
          <ac:spMkLst>
            <pc:docMk/>
            <pc:sldMk cId="222199683" sldId="273"/>
            <ac:spMk id="4" creationId="{25387F1A-5009-E725-4051-CC2528E76DC2}"/>
          </ac:spMkLst>
        </pc:spChg>
        <pc:picChg chg="add mod">
          <ac:chgData name="Niels Schwung (nschwung)" userId="S::niels.schwung@smail.th-koeln.de::de5b7789-094c-4a62-8f24-4776aa6b5918" providerId="AD" clId="Web-{D98D28B1-2A1E-4A66-843B-B10409627AE4}" dt="2023-03-13T13:21:15.191" v="175" actId="1076"/>
          <ac:picMkLst>
            <pc:docMk/>
            <pc:sldMk cId="222199683" sldId="273"/>
            <ac:picMk id="3" creationId="{7C3A9458-4319-0CF4-5953-26CCA647A1A4}"/>
          </ac:picMkLst>
        </pc:picChg>
      </pc:sldChg>
      <pc:sldChg chg="modSp">
        <pc:chgData name="Niels Schwung (nschwung)" userId="S::niels.schwung@smail.th-koeln.de::de5b7789-094c-4a62-8f24-4776aa6b5918" providerId="AD" clId="Web-{D98D28B1-2A1E-4A66-843B-B10409627AE4}" dt="2023-03-13T14:22:01.003" v="360" actId="20577"/>
        <pc:sldMkLst>
          <pc:docMk/>
          <pc:sldMk cId="1659601184" sldId="275"/>
        </pc:sldMkLst>
        <pc:spChg chg="mod">
          <ac:chgData name="Niels Schwung (nschwung)" userId="S::niels.schwung@smail.th-koeln.de::de5b7789-094c-4a62-8f24-4776aa6b5918" providerId="AD" clId="Web-{D98D28B1-2A1E-4A66-843B-B10409627AE4}" dt="2023-03-13T14:16:40.242" v="293" actId="20577"/>
          <ac:spMkLst>
            <pc:docMk/>
            <pc:sldMk cId="1659601184" sldId="275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D98D28B1-2A1E-4A66-843B-B10409627AE4}" dt="2023-03-13T14:22:01.003" v="360" actId="20577"/>
          <ac:spMkLst>
            <pc:docMk/>
            <pc:sldMk cId="1659601184" sldId="275"/>
            <ac:spMk id="3" creationId="{3B77BEB2-7015-909B-1427-C0D854BB9593}"/>
          </ac:spMkLst>
        </pc:spChg>
      </pc:sldChg>
      <pc:sldChg chg="addSp delSp modSp">
        <pc:chgData name="Niels Schwung (nschwung)" userId="S::niels.schwung@smail.th-koeln.de::de5b7789-094c-4a62-8f24-4776aa6b5918" providerId="AD" clId="Web-{D98D28B1-2A1E-4A66-843B-B10409627AE4}" dt="2023-03-13T13:39:10.134" v="202" actId="1076"/>
        <pc:sldMkLst>
          <pc:docMk/>
          <pc:sldMk cId="3532509946" sldId="276"/>
        </pc:sldMkLst>
        <pc:spChg chg="mod">
          <ac:chgData name="Niels Schwung (nschwung)" userId="S::niels.schwung@smail.th-koeln.de::de5b7789-094c-4a62-8f24-4776aa6b5918" providerId="AD" clId="Web-{D98D28B1-2A1E-4A66-843B-B10409627AE4}" dt="2023-03-13T13:23:11.680" v="182" actId="14100"/>
          <ac:spMkLst>
            <pc:docMk/>
            <pc:sldMk cId="3532509946" sldId="276"/>
            <ac:spMk id="2" creationId="{00000000-0000-0000-0000-000000000000}"/>
          </ac:spMkLst>
        </pc:spChg>
        <pc:spChg chg="del">
          <ac:chgData name="Niels Schwung (nschwung)" userId="S::niels.schwung@smail.th-koeln.de::de5b7789-094c-4a62-8f24-4776aa6b5918" providerId="AD" clId="Web-{D98D28B1-2A1E-4A66-843B-B10409627AE4}" dt="2023-03-13T13:24:31.057" v="189"/>
          <ac:spMkLst>
            <pc:docMk/>
            <pc:sldMk cId="3532509946" sldId="276"/>
            <ac:spMk id="3" creationId="{00000000-0000-0000-0000-000000000000}"/>
          </ac:spMkLst>
        </pc:spChg>
        <pc:picChg chg="add del mod">
          <ac:chgData name="Niels Schwung (nschwung)" userId="S::niels.schwung@smail.th-koeln.de::de5b7789-094c-4a62-8f24-4776aa6b5918" providerId="AD" clId="Web-{D98D28B1-2A1E-4A66-843B-B10409627AE4}" dt="2023-03-13T13:23:28.868" v="185"/>
          <ac:picMkLst>
            <pc:docMk/>
            <pc:sldMk cId="3532509946" sldId="276"/>
            <ac:picMk id="4" creationId="{CA7C998B-728B-B3E0-17A3-0A1C4D495E42}"/>
          </ac:picMkLst>
        </pc:picChg>
        <pc:picChg chg="add mod">
          <ac:chgData name="Niels Schwung (nschwung)" userId="S::niels.schwung@smail.th-koeln.de::de5b7789-094c-4a62-8f24-4776aa6b5918" providerId="AD" clId="Web-{D98D28B1-2A1E-4A66-843B-B10409627AE4}" dt="2023-03-13T13:38:59.540" v="199" actId="1076"/>
          <ac:picMkLst>
            <pc:docMk/>
            <pc:sldMk cId="3532509946" sldId="276"/>
            <ac:picMk id="5" creationId="{D10DD428-3ECC-F709-A6E0-28EFF38D0088}"/>
          </ac:picMkLst>
        </pc:picChg>
        <pc:picChg chg="add mod">
          <ac:chgData name="Niels Schwung (nschwung)" userId="S::niels.schwung@smail.th-koeln.de::de5b7789-094c-4a62-8f24-4776aa6b5918" providerId="AD" clId="Web-{D98D28B1-2A1E-4A66-843B-B10409627AE4}" dt="2023-03-13T13:39:10.134" v="202" actId="1076"/>
          <ac:picMkLst>
            <pc:docMk/>
            <pc:sldMk cId="3532509946" sldId="276"/>
            <ac:picMk id="6" creationId="{926335EA-D9F9-FC8A-B830-577E4C594CB3}"/>
          </ac:picMkLst>
        </pc:picChg>
      </pc:sldChg>
      <pc:sldChg chg="modSp">
        <pc:chgData name="Niels Schwung (nschwung)" userId="S::niels.schwung@smail.th-koeln.de::de5b7789-094c-4a62-8f24-4776aa6b5918" providerId="AD" clId="Web-{D98D28B1-2A1E-4A66-843B-B10409627AE4}" dt="2023-03-13T14:29:02.720" v="626" actId="20577"/>
        <pc:sldMkLst>
          <pc:docMk/>
          <pc:sldMk cId="322443447" sldId="284"/>
        </pc:sldMkLst>
        <pc:spChg chg="mod">
          <ac:chgData name="Niels Schwung (nschwung)" userId="S::niels.schwung@smail.th-koeln.de::de5b7789-094c-4a62-8f24-4776aa6b5918" providerId="AD" clId="Web-{D98D28B1-2A1E-4A66-843B-B10409627AE4}" dt="2023-03-13T14:29:02.720" v="626" actId="20577"/>
          <ac:spMkLst>
            <pc:docMk/>
            <pc:sldMk cId="322443447" sldId="284"/>
            <ac:spMk id="3" creationId="{3B77BEB2-7015-909B-1427-C0D854BB9593}"/>
          </ac:spMkLst>
        </pc:spChg>
      </pc:sldChg>
      <pc:sldChg chg="addSp delSp modSp add ord replId">
        <pc:chgData name="Niels Schwung (nschwung)" userId="S::niels.schwung@smail.th-koeln.de::de5b7789-094c-4a62-8f24-4776aa6b5918" providerId="AD" clId="Web-{D98D28B1-2A1E-4A66-843B-B10409627AE4}" dt="2023-03-13T14:22:34.817" v="361"/>
        <pc:sldMkLst>
          <pc:docMk/>
          <pc:sldMk cId="2355375707" sldId="285"/>
        </pc:sldMkLst>
        <pc:spChg chg="mod">
          <ac:chgData name="Niels Schwung (nschwung)" userId="S::niels.schwung@smail.th-koeln.de::de5b7789-094c-4a62-8f24-4776aa6b5918" providerId="AD" clId="Web-{D98D28B1-2A1E-4A66-843B-B10409627AE4}" dt="2023-03-13T13:54:50.557" v="216" actId="20577"/>
          <ac:spMkLst>
            <pc:docMk/>
            <pc:sldMk cId="2355375707" sldId="285"/>
            <ac:spMk id="2" creationId="{502A6255-3A24-3D73-E46D-528705568A5D}"/>
          </ac:spMkLst>
        </pc:spChg>
        <pc:spChg chg="del">
          <ac:chgData name="Niels Schwung (nschwung)" userId="S::niels.schwung@smail.th-koeln.de::de5b7789-094c-4a62-8f24-4776aa6b5918" providerId="AD" clId="Web-{D98D28B1-2A1E-4A66-843B-B10409627AE4}" dt="2023-03-13T13:54:55.104" v="217"/>
          <ac:spMkLst>
            <pc:docMk/>
            <pc:sldMk cId="2355375707" sldId="285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D98D28B1-2A1E-4A66-843B-B10409627AE4}" dt="2023-03-13T13:59:05.269" v="228" actId="14100"/>
          <ac:spMkLst>
            <pc:docMk/>
            <pc:sldMk cId="2355375707" sldId="285"/>
            <ac:spMk id="6" creationId="{DB10BDDD-5B49-BD33-8FD1-C7EAB85263DF}"/>
          </ac:spMkLst>
        </pc:spChg>
        <pc:picChg chg="add mod">
          <ac:chgData name="Niels Schwung (nschwung)" userId="S::niels.schwung@smail.th-koeln.de::de5b7789-094c-4a62-8f24-4776aa6b5918" providerId="AD" clId="Web-{D98D28B1-2A1E-4A66-843B-B10409627AE4}" dt="2023-03-13T13:55:37.152" v="221" actId="1076"/>
          <ac:picMkLst>
            <pc:docMk/>
            <pc:sldMk cId="2355375707" sldId="285"/>
            <ac:picMk id="4" creationId="{71BC80C5-E586-D03D-A32E-E671C5A9C393}"/>
          </ac:picMkLst>
        </pc:picChg>
        <pc:picChg chg="add del mod">
          <ac:chgData name="Niels Schwung (nschwung)" userId="S::niels.schwung@smail.th-koeln.de::de5b7789-094c-4a62-8f24-4776aa6b5918" providerId="AD" clId="Web-{D98D28B1-2A1E-4A66-843B-B10409627AE4}" dt="2023-03-13T14:22:34.817" v="361"/>
          <ac:picMkLst>
            <pc:docMk/>
            <pc:sldMk cId="2355375707" sldId="285"/>
            <ac:picMk id="7" creationId="{A9CB413D-1D1E-F21D-99E1-6C01D4CAB438}"/>
          </ac:picMkLst>
        </pc:picChg>
      </pc:sldChg>
    </pc:docChg>
  </pc:docChgLst>
  <pc:docChgLst>
    <pc:chgData name="Allan Aldo Thomas (aaldotho)" userId="S::allan.aldo_thomas@smail.th-koeln.de::1c4212c3-6526-4204-b6b4-3ebe31b3f367" providerId="AD" clId="Web-{A7FC347C-8E06-4959-9897-2C0CC1BAA383}"/>
    <pc:docChg chg="addSld delSld modSld">
      <pc:chgData name="Allan Aldo Thomas (aaldotho)" userId="S::allan.aldo_thomas@smail.th-koeln.de::1c4212c3-6526-4204-b6b4-3ebe31b3f367" providerId="AD" clId="Web-{A7FC347C-8E06-4959-9897-2C0CC1BAA383}" dt="2023-03-17T14:18:23.486" v="801" actId="20577"/>
      <pc:docMkLst>
        <pc:docMk/>
      </pc:docMkLst>
      <pc:sldChg chg="addSp delSp modSp">
        <pc:chgData name="Allan Aldo Thomas (aaldotho)" userId="S::allan.aldo_thomas@smail.th-koeln.de::1c4212c3-6526-4204-b6b4-3ebe31b3f367" providerId="AD" clId="Web-{A7FC347C-8E06-4959-9897-2C0CC1BAA383}" dt="2023-03-17T14:15:51.043" v="770" actId="1076"/>
        <pc:sldMkLst>
          <pc:docMk/>
          <pc:sldMk cId="102268616" sldId="274"/>
        </pc:sldMkLst>
        <pc:spChg chg="mod">
          <ac:chgData name="Allan Aldo Thomas (aaldotho)" userId="S::allan.aldo_thomas@smail.th-koeln.de::1c4212c3-6526-4204-b6b4-3ebe31b3f367" providerId="AD" clId="Web-{A7FC347C-8E06-4959-9897-2C0CC1BAA383}" dt="2023-03-17T14:15:51.043" v="770" actId="1076"/>
          <ac:spMkLst>
            <pc:docMk/>
            <pc:sldMk cId="102268616" sldId="274"/>
            <ac:spMk id="2" creationId="{502A6255-3A24-3D73-E46D-528705568A5D}"/>
          </ac:spMkLst>
        </pc:spChg>
        <pc:spChg chg="add del mod">
          <ac:chgData name="Allan Aldo Thomas (aaldotho)" userId="S::allan.aldo_thomas@smail.th-koeln.de::1c4212c3-6526-4204-b6b4-3ebe31b3f367" providerId="AD" clId="Web-{A7FC347C-8E06-4959-9897-2C0CC1BAA383}" dt="2023-03-17T13:39:10.246" v="576"/>
          <ac:spMkLst>
            <pc:docMk/>
            <pc:sldMk cId="102268616" sldId="274"/>
            <ac:spMk id="11" creationId="{E72A120A-6895-A285-A683-2710C18072AF}"/>
          </ac:spMkLst>
        </pc:spChg>
        <pc:spChg chg="add del mod">
          <ac:chgData name="Allan Aldo Thomas (aaldotho)" userId="S::allan.aldo_thomas@smail.th-koeln.de::1c4212c3-6526-4204-b6b4-3ebe31b3f367" providerId="AD" clId="Web-{A7FC347C-8E06-4959-9897-2C0CC1BAA383}" dt="2023-03-17T13:44:55.461" v="604"/>
          <ac:spMkLst>
            <pc:docMk/>
            <pc:sldMk cId="102268616" sldId="274"/>
            <ac:spMk id="16" creationId="{3099594F-95E5-64CB-9922-FA62AC4D6308}"/>
          </ac:spMkLst>
        </pc:spChg>
        <pc:graphicFrameChg chg="add del mod ord modGraphic">
          <ac:chgData name="Allan Aldo Thomas (aaldotho)" userId="S::allan.aldo_thomas@smail.th-koeln.de::1c4212c3-6526-4204-b6b4-3ebe31b3f367" providerId="AD" clId="Web-{A7FC347C-8E06-4959-9897-2C0CC1BAA383}" dt="2023-03-17T13:41:05.547" v="594"/>
          <ac:graphicFrameMkLst>
            <pc:docMk/>
            <pc:sldMk cId="102268616" sldId="274"/>
            <ac:graphicFrameMk id="14" creationId="{C0C1897D-7ADF-05CD-8E90-F2C152F62A67}"/>
          </ac:graphicFrameMkLst>
        </pc:graphicFrameChg>
        <pc:graphicFrameChg chg="add mod ord modGraphic">
          <ac:chgData name="Allan Aldo Thomas (aaldotho)" userId="S::allan.aldo_thomas@smail.th-koeln.de::1c4212c3-6526-4204-b6b4-3ebe31b3f367" providerId="AD" clId="Web-{A7FC347C-8E06-4959-9897-2C0CC1BAA383}" dt="2023-03-17T14:15:43.964" v="769"/>
          <ac:graphicFrameMkLst>
            <pc:docMk/>
            <pc:sldMk cId="102268616" sldId="274"/>
            <ac:graphicFrameMk id="18" creationId="{9A210051-C08E-3250-1CBC-AA61805C2419}"/>
          </ac:graphicFrameMkLst>
        </pc:graphicFrameChg>
        <pc:picChg chg="del">
          <ac:chgData name="Allan Aldo Thomas (aaldotho)" userId="S::allan.aldo_thomas@smail.th-koeln.de::1c4212c3-6526-4204-b6b4-3ebe31b3f367" providerId="AD" clId="Web-{A7FC347C-8E06-4959-9897-2C0CC1BAA383}" dt="2023-03-17T13:38:54.183" v="575"/>
          <ac:picMkLst>
            <pc:docMk/>
            <pc:sldMk cId="102268616" sldId="274"/>
            <ac:picMk id="4" creationId="{6D9CF27B-1F66-7587-7B6B-56A213571D92}"/>
          </ac:picMkLst>
        </pc:picChg>
        <pc:picChg chg="mod">
          <ac:chgData name="Allan Aldo Thomas (aaldotho)" userId="S::allan.aldo_thomas@smail.th-koeln.de::1c4212c3-6526-4204-b6b4-3ebe31b3f367" providerId="AD" clId="Web-{A7FC347C-8E06-4959-9897-2C0CC1BAA383}" dt="2023-03-17T14:15:40.042" v="768" actId="14100"/>
          <ac:picMkLst>
            <pc:docMk/>
            <pc:sldMk cId="102268616" sldId="274"/>
            <ac:picMk id="6" creationId="{8D187607-5760-A7A7-C1A0-49EDE61A3753}"/>
          </ac:picMkLst>
        </pc:picChg>
        <pc:picChg chg="del">
          <ac:chgData name="Allan Aldo Thomas (aaldotho)" userId="S::allan.aldo_thomas@smail.th-koeln.de::1c4212c3-6526-4204-b6b4-3ebe31b3f367" providerId="AD" clId="Web-{A7FC347C-8E06-4959-9897-2C0CC1BAA383}" dt="2023-03-17T13:50:39.661" v="682"/>
          <ac:picMkLst>
            <pc:docMk/>
            <pc:sldMk cId="102268616" sldId="274"/>
            <ac:picMk id="7" creationId="{4B05F594-02AA-DCDF-6077-881226FB88D2}"/>
          </ac:picMkLst>
        </pc:picChg>
        <pc:picChg chg="del">
          <ac:chgData name="Allan Aldo Thomas (aaldotho)" userId="S::allan.aldo_thomas@smail.th-koeln.de::1c4212c3-6526-4204-b6b4-3ebe31b3f367" providerId="AD" clId="Web-{A7FC347C-8E06-4959-9897-2C0CC1BAA383}" dt="2023-03-17T13:50:39.661" v="681"/>
          <ac:picMkLst>
            <pc:docMk/>
            <pc:sldMk cId="102268616" sldId="274"/>
            <ac:picMk id="9" creationId="{993ACACB-B079-7448-6B25-22F3ACA36ED8}"/>
          </ac:picMkLst>
        </pc:picChg>
      </pc:sldChg>
      <pc:sldChg chg="modSp">
        <pc:chgData name="Allan Aldo Thomas (aaldotho)" userId="S::allan.aldo_thomas@smail.th-koeln.de::1c4212c3-6526-4204-b6b4-3ebe31b3f367" providerId="AD" clId="Web-{A7FC347C-8E06-4959-9897-2C0CC1BAA383}" dt="2023-03-17T14:18:23.486" v="801" actId="20577"/>
        <pc:sldMkLst>
          <pc:docMk/>
          <pc:sldMk cId="1659601184" sldId="275"/>
        </pc:sldMkLst>
        <pc:spChg chg="mod">
          <ac:chgData name="Allan Aldo Thomas (aaldotho)" userId="S::allan.aldo_thomas@smail.th-koeln.de::1c4212c3-6526-4204-b6b4-3ebe31b3f367" providerId="AD" clId="Web-{A7FC347C-8E06-4959-9897-2C0CC1BAA383}" dt="2023-03-17T14:18:23.486" v="801" actId="20577"/>
          <ac:spMkLst>
            <pc:docMk/>
            <pc:sldMk cId="1659601184" sldId="275"/>
            <ac:spMk id="3" creationId="{3B77BEB2-7015-909B-1427-C0D854BB9593}"/>
          </ac:spMkLst>
        </pc:spChg>
        <pc:graphicFrameChg chg="mod">
          <ac:chgData name="Allan Aldo Thomas (aaldotho)" userId="S::allan.aldo_thomas@smail.th-koeln.de::1c4212c3-6526-4204-b6b4-3ebe31b3f367" providerId="AD" clId="Web-{A7FC347C-8E06-4959-9897-2C0CC1BAA383}" dt="2023-03-17T14:17:54.938" v="794" actId="1076"/>
          <ac:graphicFrameMkLst>
            <pc:docMk/>
            <pc:sldMk cId="1659601184" sldId="275"/>
            <ac:graphicFrameMk id="17" creationId="{8869E9EE-E58D-3B7B-DE21-F7388D8F074F}"/>
          </ac:graphicFrameMkLst>
        </pc:graphicFrameChg>
      </pc:sldChg>
      <pc:sldChg chg="addSp delSp modSp del">
        <pc:chgData name="Allan Aldo Thomas (aaldotho)" userId="S::allan.aldo_thomas@smail.th-koeln.de::1c4212c3-6526-4204-b6b4-3ebe31b3f367" providerId="AD" clId="Web-{A7FC347C-8E06-4959-9897-2C0CC1BAA383}" dt="2023-03-17T13:37:13.273" v="574"/>
        <pc:sldMkLst>
          <pc:docMk/>
          <pc:sldMk cId="2380890869" sldId="292"/>
        </pc:sldMkLst>
        <pc:spChg chg="add del mod">
          <ac:chgData name="Allan Aldo Thomas (aaldotho)" userId="S::allan.aldo_thomas@smail.th-koeln.de::1c4212c3-6526-4204-b6b4-3ebe31b3f367" providerId="AD" clId="Web-{A7FC347C-8E06-4959-9897-2C0CC1BAA383}" dt="2023-03-17T13:04:25.219" v="3"/>
          <ac:spMkLst>
            <pc:docMk/>
            <pc:sldMk cId="2380890869" sldId="292"/>
            <ac:spMk id="7" creationId="{B3CCE910-CE1F-F6EA-01CB-EE6261A4312D}"/>
          </ac:spMkLst>
        </pc:spChg>
        <pc:spChg chg="add del mod">
          <ac:chgData name="Allan Aldo Thomas (aaldotho)" userId="S::allan.aldo_thomas@smail.th-koeln.de::1c4212c3-6526-4204-b6b4-3ebe31b3f367" providerId="AD" clId="Web-{A7FC347C-8E06-4959-9897-2C0CC1BAA383}" dt="2023-03-17T13:08:51.197" v="97" actId="20577"/>
          <ac:spMkLst>
            <pc:docMk/>
            <pc:sldMk cId="2380890869" sldId="292"/>
            <ac:spMk id="13" creationId="{97EA1C7B-2079-DD9F-4645-8BC3CB6817AA}"/>
          </ac:spMkLst>
        </pc:spChg>
        <pc:graphicFrameChg chg="add del mod ord modGraphic">
          <ac:chgData name="Allan Aldo Thomas (aaldotho)" userId="S::allan.aldo_thomas@smail.th-koeln.de::1c4212c3-6526-4204-b6b4-3ebe31b3f367" providerId="AD" clId="Web-{A7FC347C-8E06-4959-9897-2C0CC1BAA383}" dt="2023-03-17T13:06:42.692" v="84"/>
          <ac:graphicFrameMkLst>
            <pc:docMk/>
            <pc:sldMk cId="2380890869" sldId="292"/>
            <ac:graphicFrameMk id="10" creationId="{A0E851D6-A550-747A-BB47-0E6D7C472D7F}"/>
          </ac:graphicFrameMkLst>
        </pc:graphicFrameChg>
        <pc:graphicFrameChg chg="add del mod ord modGraphic">
          <ac:chgData name="Allan Aldo Thomas (aaldotho)" userId="S::allan.aldo_thomas@smail.th-koeln.de::1c4212c3-6526-4204-b6b4-3ebe31b3f367" providerId="AD" clId="Web-{A7FC347C-8E06-4959-9897-2C0CC1BAA383}" dt="2023-03-17T13:06:57.865" v="88"/>
          <ac:graphicFrameMkLst>
            <pc:docMk/>
            <pc:sldMk cId="2380890869" sldId="292"/>
            <ac:graphicFrameMk id="15" creationId="{F0C26DC1-1AED-6706-659A-D4A1EB6EC8D8}"/>
          </ac:graphicFrameMkLst>
        </pc:graphicFrameChg>
        <pc:graphicFrameChg chg="add del mod ord modGraphic">
          <ac:chgData name="Allan Aldo Thomas (aaldotho)" userId="S::allan.aldo_thomas@smail.th-koeln.de::1c4212c3-6526-4204-b6b4-3ebe31b3f367" providerId="AD" clId="Web-{A7FC347C-8E06-4959-9897-2C0CC1BAA383}" dt="2023-03-17T13:08:01.680" v="90"/>
          <ac:graphicFrameMkLst>
            <pc:docMk/>
            <pc:sldMk cId="2380890869" sldId="292"/>
            <ac:graphicFrameMk id="17" creationId="{EA724850-6A1D-360C-DCB1-209BDF8F1ED6}"/>
          </ac:graphicFrameMkLst>
        </pc:graphicFrameChg>
        <pc:graphicFrameChg chg="add del mod">
          <ac:chgData name="Allan Aldo Thomas (aaldotho)" userId="S::allan.aldo_thomas@smail.th-koeln.de::1c4212c3-6526-4204-b6b4-3ebe31b3f367" providerId="AD" clId="Web-{A7FC347C-8E06-4959-9897-2C0CC1BAA383}" dt="2023-03-17T13:09:08.369" v="99"/>
          <ac:graphicFrameMkLst>
            <pc:docMk/>
            <pc:sldMk cId="2380890869" sldId="292"/>
            <ac:graphicFrameMk id="19" creationId="{D1AFA1D1-7965-F15A-5EEA-C8A70D45CB01}"/>
          </ac:graphicFrameMkLst>
        </pc:graphicFrameChg>
        <pc:graphicFrameChg chg="add del mod">
          <ac:chgData name="Allan Aldo Thomas (aaldotho)" userId="S::allan.aldo_thomas@smail.th-koeln.de::1c4212c3-6526-4204-b6b4-3ebe31b3f367" providerId="AD" clId="Web-{A7FC347C-8E06-4959-9897-2C0CC1BAA383}" dt="2023-03-17T13:09:30.980" v="101"/>
          <ac:graphicFrameMkLst>
            <pc:docMk/>
            <pc:sldMk cId="2380890869" sldId="292"/>
            <ac:graphicFrameMk id="21" creationId="{90C738F4-C0AA-62F9-39C0-F338026EC0D3}"/>
          </ac:graphicFrameMkLst>
        </pc:graphicFrameChg>
        <pc:graphicFrameChg chg="add del mod">
          <ac:chgData name="Allan Aldo Thomas (aaldotho)" userId="S::allan.aldo_thomas@smail.th-koeln.de::1c4212c3-6526-4204-b6b4-3ebe31b3f367" providerId="AD" clId="Web-{A7FC347C-8E06-4959-9897-2C0CC1BAA383}" dt="2023-03-17T13:10:51.217" v="103"/>
          <ac:graphicFrameMkLst>
            <pc:docMk/>
            <pc:sldMk cId="2380890869" sldId="292"/>
            <ac:graphicFrameMk id="23" creationId="{229873A8-F59C-2775-1D30-5E2B348A5245}"/>
          </ac:graphicFrameMkLst>
        </pc:graphicFrameChg>
        <pc:graphicFrameChg chg="add del mod">
          <ac:chgData name="Allan Aldo Thomas (aaldotho)" userId="S::allan.aldo_thomas@smail.th-koeln.de::1c4212c3-6526-4204-b6b4-3ebe31b3f367" providerId="AD" clId="Web-{A7FC347C-8E06-4959-9897-2C0CC1BAA383}" dt="2023-03-17T13:11:11.671" v="105"/>
          <ac:graphicFrameMkLst>
            <pc:docMk/>
            <pc:sldMk cId="2380890869" sldId="292"/>
            <ac:graphicFrameMk id="25" creationId="{7188A425-2B20-284E-E5F8-D64BB48F40CE}"/>
          </ac:graphicFrameMkLst>
        </pc:graphicFrameChg>
        <pc:graphicFrameChg chg="add del mod">
          <ac:chgData name="Allan Aldo Thomas (aaldotho)" userId="S::allan.aldo_thomas@smail.th-koeln.de::1c4212c3-6526-4204-b6b4-3ebe31b3f367" providerId="AD" clId="Web-{A7FC347C-8E06-4959-9897-2C0CC1BAA383}" dt="2023-03-17T13:11:49.781" v="107"/>
          <ac:graphicFrameMkLst>
            <pc:docMk/>
            <pc:sldMk cId="2380890869" sldId="292"/>
            <ac:graphicFrameMk id="27" creationId="{018D5B5A-8EF7-A4B8-9FE4-AC71456C22A4}"/>
          </ac:graphicFrameMkLst>
        </pc:graphicFrameChg>
        <pc:picChg chg="del">
          <ac:chgData name="Allan Aldo Thomas (aaldotho)" userId="S::allan.aldo_thomas@smail.th-koeln.de::1c4212c3-6526-4204-b6b4-3ebe31b3f367" providerId="AD" clId="Web-{A7FC347C-8E06-4959-9897-2C0CC1BAA383}" dt="2023-03-17T13:04:20.062" v="0"/>
          <ac:picMkLst>
            <pc:docMk/>
            <pc:sldMk cId="2380890869" sldId="292"/>
            <ac:picMk id="4" creationId="{BA47AEFF-6CDF-B167-8E9A-27FBEC3A9D66}"/>
          </ac:picMkLst>
        </pc:picChg>
        <pc:picChg chg="del">
          <ac:chgData name="Allan Aldo Thomas (aaldotho)" userId="S::allan.aldo_thomas@smail.th-koeln.de::1c4212c3-6526-4204-b6b4-3ebe31b3f367" providerId="AD" clId="Web-{A7FC347C-8E06-4959-9897-2C0CC1BAA383}" dt="2023-03-17T13:04:21.062" v="1"/>
          <ac:picMkLst>
            <pc:docMk/>
            <pc:sldMk cId="2380890869" sldId="292"/>
            <ac:picMk id="5" creationId="{141D5087-C6BB-8063-E243-A26B83C7F2E9}"/>
          </ac:picMkLst>
        </pc:picChg>
        <pc:picChg chg="del">
          <ac:chgData name="Allan Aldo Thomas (aaldotho)" userId="S::allan.aldo_thomas@smail.th-koeln.de::1c4212c3-6526-4204-b6b4-3ebe31b3f367" providerId="AD" clId="Web-{A7FC347C-8E06-4959-9897-2C0CC1BAA383}" dt="2023-03-17T13:04:21.109" v="2"/>
          <ac:picMkLst>
            <pc:docMk/>
            <pc:sldMk cId="2380890869" sldId="292"/>
            <ac:picMk id="6" creationId="{676D8147-6E3E-C8C4-3595-431D1C806D1E}"/>
          </ac:picMkLst>
        </pc:picChg>
      </pc:sldChg>
      <pc:sldChg chg="addSp delSp modSp new mod setBg">
        <pc:chgData name="Allan Aldo Thomas (aaldotho)" userId="S::allan.aldo_thomas@smail.th-koeln.de::1c4212c3-6526-4204-b6b4-3ebe31b3f367" providerId="AD" clId="Web-{A7FC347C-8E06-4959-9897-2C0CC1BAA383}" dt="2023-03-17T14:03:34.142" v="743" actId="1076"/>
        <pc:sldMkLst>
          <pc:docMk/>
          <pc:sldMk cId="2084271893" sldId="294"/>
        </pc:sldMkLst>
        <pc:spChg chg="mod">
          <ac:chgData name="Allan Aldo Thomas (aaldotho)" userId="S::allan.aldo_thomas@smail.th-koeln.de::1c4212c3-6526-4204-b6b4-3ebe31b3f367" providerId="AD" clId="Web-{A7FC347C-8E06-4959-9897-2C0CC1BAA383}" dt="2023-03-17T13:33:07.030" v="449" actId="1076"/>
          <ac:spMkLst>
            <pc:docMk/>
            <pc:sldMk cId="2084271893" sldId="294"/>
            <ac:spMk id="2" creationId="{FEAFD219-1928-A16A-2C10-1DFF9C9D0E73}"/>
          </ac:spMkLst>
        </pc:spChg>
        <pc:spChg chg="del mod">
          <ac:chgData name="Allan Aldo Thomas (aaldotho)" userId="S::allan.aldo_thomas@smail.th-koeln.de::1c4212c3-6526-4204-b6b4-3ebe31b3f367" providerId="AD" clId="Web-{A7FC347C-8E06-4959-9897-2C0CC1BAA383}" dt="2023-03-17T13:24:32.387" v="166"/>
          <ac:spMkLst>
            <pc:docMk/>
            <pc:sldMk cId="2084271893" sldId="294"/>
            <ac:spMk id="3" creationId="{B9B6B4A4-CAFA-87E7-2896-2807176DE2D7}"/>
          </ac:spMkLst>
        </pc:spChg>
        <pc:spChg chg="add del mod">
          <ac:chgData name="Allan Aldo Thomas (aaldotho)" userId="S::allan.aldo_thomas@smail.th-koeln.de::1c4212c3-6526-4204-b6b4-3ebe31b3f367" providerId="AD" clId="Web-{A7FC347C-8E06-4959-9897-2C0CC1BAA383}" dt="2023-03-17T13:28:14.004" v="407"/>
          <ac:spMkLst>
            <pc:docMk/>
            <pc:sldMk cId="2084271893" sldId="294"/>
            <ac:spMk id="8" creationId="{3F741413-E281-296B-C81A-F46188430710}"/>
          </ac:spMkLst>
        </pc:spChg>
        <pc:spChg chg="add mod">
          <ac:chgData name="Allan Aldo Thomas (aaldotho)" userId="S::allan.aldo_thomas@smail.th-koeln.de::1c4212c3-6526-4204-b6b4-3ebe31b3f367" providerId="AD" clId="Web-{A7FC347C-8E06-4959-9897-2C0CC1BAA383}" dt="2023-03-17T14:03:34.142" v="743" actId="1076"/>
          <ac:spMkLst>
            <pc:docMk/>
            <pc:sldMk cId="2084271893" sldId="294"/>
            <ac:spMk id="9" creationId="{7A7E3B04-24D9-7F53-83A1-9657A44997E4}"/>
          </ac:spMkLst>
        </pc:spChg>
        <pc:spChg chg="add del">
          <ac:chgData name="Allan Aldo Thomas (aaldotho)" userId="S::allan.aldo_thomas@smail.th-koeln.de::1c4212c3-6526-4204-b6b4-3ebe31b3f367" providerId="AD" clId="Web-{A7FC347C-8E06-4959-9897-2C0CC1BAA383}" dt="2023-03-17T13:31:38.511" v="437"/>
          <ac:spMkLst>
            <pc:docMk/>
            <pc:sldMk cId="2084271893" sldId="294"/>
            <ac:spMk id="12" creationId="{876248C8-0720-48AB-91BA-5F530BB41E5E}"/>
          </ac:spMkLst>
        </pc:spChg>
        <pc:spChg chg="add del">
          <ac:chgData name="Allan Aldo Thomas (aaldotho)" userId="S::allan.aldo_thomas@smail.th-koeln.de::1c4212c3-6526-4204-b6b4-3ebe31b3f367" providerId="AD" clId="Web-{A7FC347C-8E06-4959-9897-2C0CC1BAA383}" dt="2023-03-17T13:31:38.511" v="437"/>
          <ac:spMkLst>
            <pc:docMk/>
            <pc:sldMk cId="2084271893" sldId="294"/>
            <ac:spMk id="14" creationId="{523BEDA7-D0B8-4802-8168-92452653BC9F}"/>
          </ac:spMkLst>
        </pc:spChg>
        <pc:spChg chg="add del">
          <ac:chgData name="Allan Aldo Thomas (aaldotho)" userId="S::allan.aldo_thomas@smail.th-koeln.de::1c4212c3-6526-4204-b6b4-3ebe31b3f367" providerId="AD" clId="Web-{A7FC347C-8E06-4959-9897-2C0CC1BAA383}" dt="2023-03-17T13:31:38.511" v="437"/>
          <ac:spMkLst>
            <pc:docMk/>
            <pc:sldMk cId="2084271893" sldId="294"/>
            <ac:spMk id="16" creationId="{D2EFF34B-7B1A-4F9D-8CEE-A40962BC7C21}"/>
          </ac:spMkLst>
        </pc:spChg>
        <pc:spChg chg="add mod">
          <ac:chgData name="Allan Aldo Thomas (aaldotho)" userId="S::allan.aldo_thomas@smail.th-koeln.de::1c4212c3-6526-4204-b6b4-3ebe31b3f367" providerId="AD" clId="Web-{A7FC347C-8E06-4959-9897-2C0CC1BAA383}" dt="2023-03-17T13:31:38.511" v="437"/>
          <ac:spMkLst>
            <pc:docMk/>
            <pc:sldMk cId="2084271893" sldId="294"/>
            <ac:spMk id="18" creationId="{019C5642-6489-F097-AF27-C7D1B2D20CC3}"/>
          </ac:spMkLst>
        </pc:spChg>
        <pc:graphicFrameChg chg="add del mod">
          <ac:chgData name="Allan Aldo Thomas (aaldotho)" userId="S::allan.aldo_thomas@smail.th-koeln.de::1c4212c3-6526-4204-b6b4-3ebe31b3f367" providerId="AD" clId="Web-{A7FC347C-8E06-4959-9897-2C0CC1BAA383}" dt="2023-03-17T13:20:22.018" v="157"/>
          <ac:graphicFrameMkLst>
            <pc:docMk/>
            <pc:sldMk cId="2084271893" sldId="294"/>
            <ac:graphicFrameMk id="5" creationId="{3595F82B-4F30-F5A7-167D-665CE19E98D8}"/>
          </ac:graphicFrameMkLst>
        </pc:graphicFrameChg>
        <pc:graphicFrameChg chg="add del mod ord modGraphic">
          <ac:chgData name="Allan Aldo Thomas (aaldotho)" userId="S::allan.aldo_thomas@smail.th-koeln.de::1c4212c3-6526-4204-b6b4-3ebe31b3f367" providerId="AD" clId="Web-{A7FC347C-8E06-4959-9897-2C0CC1BAA383}" dt="2023-03-17T13:26:19.578" v="177"/>
          <ac:graphicFrameMkLst>
            <pc:docMk/>
            <pc:sldMk cId="2084271893" sldId="294"/>
            <ac:graphicFrameMk id="7" creationId="{186461FE-9955-06CD-07E7-C66DBE201FC0}"/>
          </ac:graphicFrameMkLst>
        </pc:graphicFrameChg>
        <pc:graphicFrameChg chg="add del mod modGraphic">
          <ac:chgData name="Allan Aldo Thomas (aaldotho)" userId="S::allan.aldo_thomas@smail.th-koeln.de::1c4212c3-6526-4204-b6b4-3ebe31b3f367" providerId="AD" clId="Web-{A7FC347C-8E06-4959-9897-2C0CC1BAA383}" dt="2023-03-17T13:28:28.879" v="411"/>
          <ac:graphicFrameMkLst>
            <pc:docMk/>
            <pc:sldMk cId="2084271893" sldId="294"/>
            <ac:graphicFrameMk id="10" creationId="{186461FE-9955-06CD-07E7-C66DBE201FC0}"/>
          </ac:graphicFrameMkLst>
        </pc:graphicFrameChg>
        <pc:graphicFrameChg chg="add mod modGraphic">
          <ac:chgData name="Allan Aldo Thomas (aaldotho)" userId="S::allan.aldo_thomas@smail.th-koeln.de::1c4212c3-6526-4204-b6b4-3ebe31b3f367" providerId="AD" clId="Web-{A7FC347C-8E06-4959-9897-2C0CC1BAA383}" dt="2023-03-17T14:03:28.704" v="742"/>
          <ac:graphicFrameMkLst>
            <pc:docMk/>
            <pc:sldMk cId="2084271893" sldId="294"/>
            <ac:graphicFrameMk id="13" creationId="{CB1449AB-48A7-0A1C-1F54-5D0EA2B64A28}"/>
          </ac:graphicFrameMkLst>
        </pc:graphicFrameChg>
      </pc:sldChg>
      <pc:sldChg chg="new del">
        <pc:chgData name="Allan Aldo Thomas (aaldotho)" userId="S::allan.aldo_thomas@smail.th-koeln.de::1c4212c3-6526-4204-b6b4-3ebe31b3f367" providerId="AD" clId="Web-{A7FC347C-8E06-4959-9897-2C0CC1BAA383}" dt="2023-03-17T13:37:10.070" v="573"/>
        <pc:sldMkLst>
          <pc:docMk/>
          <pc:sldMk cId="119190944" sldId="295"/>
        </pc:sldMkLst>
      </pc:sldChg>
      <pc:sldChg chg="addSp delSp modSp new">
        <pc:chgData name="Allan Aldo Thomas (aaldotho)" userId="S::allan.aldo_thomas@smail.th-koeln.de::1c4212c3-6526-4204-b6b4-3ebe31b3f367" providerId="AD" clId="Web-{A7FC347C-8E06-4959-9897-2C0CC1BAA383}" dt="2023-03-17T14:08:49.887" v="767" actId="14100"/>
        <pc:sldMkLst>
          <pc:docMk/>
          <pc:sldMk cId="3909530206" sldId="295"/>
        </pc:sldMkLst>
        <pc:spChg chg="mod">
          <ac:chgData name="Allan Aldo Thomas (aaldotho)" userId="S::allan.aldo_thomas@smail.th-koeln.de::1c4212c3-6526-4204-b6b4-3ebe31b3f367" providerId="AD" clId="Web-{A7FC347C-8E06-4959-9897-2C0CC1BAA383}" dt="2023-03-17T13:52:05.914" v="701" actId="20577"/>
          <ac:spMkLst>
            <pc:docMk/>
            <pc:sldMk cId="3909530206" sldId="295"/>
            <ac:spMk id="2" creationId="{243F9E9C-B04F-4F38-4405-7ED65E1BC81D}"/>
          </ac:spMkLst>
        </pc:spChg>
        <pc:spChg chg="del">
          <ac:chgData name="Allan Aldo Thomas (aaldotho)" userId="S::allan.aldo_thomas@smail.th-koeln.de::1c4212c3-6526-4204-b6b4-3ebe31b3f367" providerId="AD" clId="Web-{A7FC347C-8E06-4959-9897-2C0CC1BAA383}" dt="2023-03-17T13:50:43.208" v="683"/>
          <ac:spMkLst>
            <pc:docMk/>
            <pc:sldMk cId="3909530206" sldId="295"/>
            <ac:spMk id="3" creationId="{54151027-42C6-FD36-29BF-50C8743289AF}"/>
          </ac:spMkLst>
        </pc:spChg>
        <pc:spChg chg="add del mod">
          <ac:chgData name="Allan Aldo Thomas (aaldotho)" userId="S::allan.aldo_thomas@smail.th-koeln.de::1c4212c3-6526-4204-b6b4-3ebe31b3f367" providerId="AD" clId="Web-{A7FC347C-8E06-4959-9897-2C0CC1BAA383}" dt="2023-03-17T13:53:15.979" v="715"/>
          <ac:spMkLst>
            <pc:docMk/>
            <pc:sldMk cId="3909530206" sldId="295"/>
            <ac:spMk id="8" creationId="{8AE6ABB0-E3C9-9460-8F0A-476C5469CF79}"/>
          </ac:spMkLst>
        </pc:spChg>
        <pc:spChg chg="add mod">
          <ac:chgData name="Allan Aldo Thomas (aaldotho)" userId="S::allan.aldo_thomas@smail.th-koeln.de::1c4212c3-6526-4204-b6b4-3ebe31b3f367" providerId="AD" clId="Web-{A7FC347C-8E06-4959-9897-2C0CC1BAA383}" dt="2023-03-17T13:54:21.013" v="721" actId="20577"/>
          <ac:spMkLst>
            <pc:docMk/>
            <pc:sldMk cId="3909530206" sldId="295"/>
            <ac:spMk id="10" creationId="{93873710-58B1-E01D-35A0-8F135DD1DE15}"/>
          </ac:spMkLst>
        </pc:spChg>
        <pc:spChg chg="add">
          <ac:chgData name="Allan Aldo Thomas (aaldotho)" userId="S::allan.aldo_thomas@smail.th-koeln.de::1c4212c3-6526-4204-b6b4-3ebe31b3f367" providerId="AD" clId="Web-{A7FC347C-8E06-4959-9897-2C0CC1BAA383}" dt="2023-03-17T13:54:35.966" v="722"/>
          <ac:spMkLst>
            <pc:docMk/>
            <pc:sldMk cId="3909530206" sldId="295"/>
            <ac:spMk id="12" creationId="{69D0311C-DC64-EAB1-D0D9-92629788168E}"/>
          </ac:spMkLst>
        </pc:spChg>
        <pc:spChg chg="add del mod">
          <ac:chgData name="Allan Aldo Thomas (aaldotho)" userId="S::allan.aldo_thomas@smail.th-koeln.de::1c4212c3-6526-4204-b6b4-3ebe31b3f367" providerId="AD" clId="Web-{A7FC347C-8E06-4959-9897-2C0CC1BAA383}" dt="2023-03-17T14:05:55.490" v="745"/>
          <ac:spMkLst>
            <pc:docMk/>
            <pc:sldMk cId="3909530206" sldId="295"/>
            <ac:spMk id="14" creationId="{1AFAAA66-C5C8-6765-DACE-45A385245690}"/>
          </ac:spMkLst>
        </pc:spChg>
        <pc:graphicFrameChg chg="add mod ord modGraphic">
          <ac:chgData name="Allan Aldo Thomas (aaldotho)" userId="S::allan.aldo_thomas@smail.th-koeln.de::1c4212c3-6526-4204-b6b4-3ebe31b3f367" providerId="AD" clId="Web-{A7FC347C-8E06-4959-9897-2C0CC1BAA383}" dt="2023-03-17T14:08:38.637" v="766" actId="1076"/>
          <ac:graphicFrameMkLst>
            <pc:docMk/>
            <pc:sldMk cId="3909530206" sldId="295"/>
            <ac:graphicFrameMk id="16" creationId="{5DCEE53A-366E-4A5B-143A-AAE6117F1775}"/>
          </ac:graphicFrameMkLst>
        </pc:graphicFrameChg>
        <pc:picChg chg="add del mod ord">
          <ac:chgData name="Allan Aldo Thomas (aaldotho)" userId="S::allan.aldo_thomas@smail.th-koeln.de::1c4212c3-6526-4204-b6b4-3ebe31b3f367" providerId="AD" clId="Web-{A7FC347C-8E06-4959-9897-2C0CC1BAA383}" dt="2023-03-17T14:05:52.959" v="744"/>
          <ac:picMkLst>
            <pc:docMk/>
            <pc:sldMk cId="3909530206" sldId="295"/>
            <ac:picMk id="4" creationId="{C00A7373-FB51-35B0-500A-FBBD4CC9FB67}"/>
          </ac:picMkLst>
        </pc:picChg>
        <pc:picChg chg="add mod">
          <ac:chgData name="Allan Aldo Thomas (aaldotho)" userId="S::allan.aldo_thomas@smail.th-koeln.de::1c4212c3-6526-4204-b6b4-3ebe31b3f367" providerId="AD" clId="Web-{A7FC347C-8E06-4959-9897-2C0CC1BAA383}" dt="2023-03-17T14:08:49.887" v="767" actId="14100"/>
          <ac:picMkLst>
            <pc:docMk/>
            <pc:sldMk cId="3909530206" sldId="295"/>
            <ac:picMk id="5" creationId="{EAC325FA-9E58-2AE5-A0C3-86C3F841435D}"/>
          </ac:picMkLst>
        </pc:picChg>
        <pc:picChg chg="add del mod">
          <ac:chgData name="Allan Aldo Thomas (aaldotho)" userId="S::allan.aldo_thomas@smail.th-koeln.de::1c4212c3-6526-4204-b6b4-3ebe31b3f367" providerId="AD" clId="Web-{A7FC347C-8E06-4959-9897-2C0CC1BAA383}" dt="2023-03-17T13:52:43.509" v="711"/>
          <ac:picMkLst>
            <pc:docMk/>
            <pc:sldMk cId="3909530206" sldId="295"/>
            <ac:picMk id="6" creationId="{F8CAC86B-0677-1A1A-27EC-C9EC562959A6}"/>
          </ac:picMkLst>
        </pc:picChg>
        <pc:picChg chg="add del mod">
          <ac:chgData name="Allan Aldo Thomas (aaldotho)" userId="S::allan.aldo_thomas@smail.th-koeln.de::1c4212c3-6526-4204-b6b4-3ebe31b3f367" providerId="AD" clId="Web-{A7FC347C-8E06-4959-9897-2C0CC1BAA383}" dt="2023-03-17T13:52:43.509" v="710"/>
          <ac:picMkLst>
            <pc:docMk/>
            <pc:sldMk cId="3909530206" sldId="295"/>
            <ac:picMk id="7" creationId="{E1D4DA5D-FBC2-153A-48F0-1BD0D7217F17}"/>
          </ac:picMkLst>
        </pc:picChg>
      </pc:sldChg>
      <pc:sldChg chg="add del replId">
        <pc:chgData name="Allan Aldo Thomas (aaldotho)" userId="S::allan.aldo_thomas@smail.th-koeln.de::1c4212c3-6526-4204-b6b4-3ebe31b3f367" providerId="AD" clId="Web-{A7FC347C-8E06-4959-9897-2C0CC1BAA383}" dt="2023-03-17T13:53:42.636" v="717"/>
        <pc:sldMkLst>
          <pc:docMk/>
          <pc:sldMk cId="2819182864" sldId="297"/>
        </pc:sldMkLst>
      </pc:sldChg>
    </pc:docChg>
  </pc:docChgLst>
  <pc:docChgLst>
    <pc:chgData name="Niels Schwung (nschwung)" userId="S::niels.schwung@smail.th-koeln.de::de5b7789-094c-4a62-8f24-4776aa6b5918" providerId="AD" clId="Web-{51644AD2-461B-430E-BCF7-BFA84B52B1DE}"/>
    <pc:docChg chg="addSld delSld modSld">
      <pc:chgData name="Niels Schwung (nschwung)" userId="S::niels.schwung@smail.th-koeln.de::de5b7789-094c-4a62-8f24-4776aa6b5918" providerId="AD" clId="Web-{51644AD2-461B-430E-BCF7-BFA84B52B1DE}" dt="2023-03-19T20:53:27.040" v="192"/>
      <pc:docMkLst>
        <pc:docMk/>
      </pc:docMkLst>
      <pc:sldChg chg="addSp modSp del">
        <pc:chgData name="Niels Schwung (nschwung)" userId="S::niels.schwung@smail.th-koeln.de::de5b7789-094c-4a62-8f24-4776aa6b5918" providerId="AD" clId="Web-{51644AD2-461B-430E-BCF7-BFA84B52B1DE}" dt="2023-03-19T20:48:05.501" v="76"/>
        <pc:sldMkLst>
          <pc:docMk/>
          <pc:sldMk cId="517193084" sldId="302"/>
        </pc:sldMkLst>
        <pc:spChg chg="add mod">
          <ac:chgData name="Niels Schwung (nschwung)" userId="S::niels.schwung@smail.th-koeln.de::de5b7789-094c-4a62-8f24-4776aa6b5918" providerId="AD" clId="Web-{51644AD2-461B-430E-BCF7-BFA84B52B1DE}" dt="2023-03-19T20:40:20.091" v="7" actId="1076"/>
          <ac:spMkLst>
            <pc:docMk/>
            <pc:sldMk cId="517193084" sldId="302"/>
            <ac:spMk id="6" creationId="{A738907C-6F5A-45A2-E47E-5082F462884E}"/>
          </ac:spMkLst>
        </pc:spChg>
      </pc:sldChg>
      <pc:sldChg chg="addSp delSp modSp mod modClrScheme chgLayout">
        <pc:chgData name="Niels Schwung (nschwung)" userId="S::niels.schwung@smail.th-koeln.de::de5b7789-094c-4a62-8f24-4776aa6b5918" providerId="AD" clId="Web-{51644AD2-461B-430E-BCF7-BFA84B52B1DE}" dt="2023-03-19T20:46:38.869" v="67"/>
        <pc:sldMkLst>
          <pc:docMk/>
          <pc:sldMk cId="445673190" sldId="303"/>
        </pc:sldMkLst>
        <pc:spChg chg="mod ord">
          <ac:chgData name="Niels Schwung (nschwung)" userId="S::niels.schwung@smail.th-koeln.de::de5b7789-094c-4a62-8f24-4776aa6b5918" providerId="AD" clId="Web-{51644AD2-461B-430E-BCF7-BFA84B52B1DE}" dt="2023-03-19T20:37:23.562" v="1"/>
          <ac:spMkLst>
            <pc:docMk/>
            <pc:sldMk cId="445673190" sldId="303"/>
            <ac:spMk id="2" creationId="{FEAFD219-1928-A16A-2C10-1DFF9C9D0E73}"/>
          </ac:spMkLst>
        </pc:spChg>
        <pc:spChg chg="add del mod ord">
          <ac:chgData name="Niels Schwung (nschwung)" userId="S::niels.schwung@smail.th-koeln.de::de5b7789-094c-4a62-8f24-4776aa6b5918" providerId="AD" clId="Web-{51644AD2-461B-430E-BCF7-BFA84B52B1DE}" dt="2023-03-19T20:37:23.562" v="1"/>
          <ac:spMkLst>
            <pc:docMk/>
            <pc:sldMk cId="445673190" sldId="303"/>
            <ac:spMk id="3" creationId="{1A9E9AB5-C9C6-63AF-9104-D1103DDA32AE}"/>
          </ac:spMkLst>
        </pc:spChg>
        <pc:spChg chg="add mod">
          <ac:chgData name="Niels Schwung (nschwung)" userId="S::niels.schwung@smail.th-koeln.de::de5b7789-094c-4a62-8f24-4776aa6b5918" providerId="AD" clId="Web-{51644AD2-461B-430E-BCF7-BFA84B52B1DE}" dt="2023-03-19T20:46:38.869" v="67"/>
          <ac:spMkLst>
            <pc:docMk/>
            <pc:sldMk cId="445673190" sldId="303"/>
            <ac:spMk id="4" creationId="{D91B965F-0531-E4A2-45FF-19996E8659BF}"/>
          </ac:spMkLst>
        </pc:spChg>
        <pc:spChg chg="mod">
          <ac:chgData name="Niels Schwung (nschwung)" userId="S::niels.schwung@smail.th-koeln.de::de5b7789-094c-4a62-8f24-4776aa6b5918" providerId="AD" clId="Web-{51644AD2-461B-430E-BCF7-BFA84B52B1DE}" dt="2023-03-19T20:41:20.111" v="21" actId="14100"/>
          <ac:spMkLst>
            <pc:docMk/>
            <pc:sldMk cId="445673190" sldId="303"/>
            <ac:spMk id="9" creationId="{7A7E3B04-24D9-7F53-83A1-9657A44997E4}"/>
          </ac:spMkLst>
        </pc:spChg>
        <pc:spChg chg="mod ord">
          <ac:chgData name="Niels Schwung (nschwung)" userId="S::niels.schwung@smail.th-koeln.de::de5b7789-094c-4a62-8f24-4776aa6b5918" providerId="AD" clId="Web-{51644AD2-461B-430E-BCF7-BFA84B52B1DE}" dt="2023-03-19T20:37:23.562" v="1"/>
          <ac:spMkLst>
            <pc:docMk/>
            <pc:sldMk cId="445673190" sldId="303"/>
            <ac:spMk id="18" creationId="{019C5642-6489-F097-AF27-C7D1B2D20CC3}"/>
          </ac:spMkLst>
        </pc:spChg>
        <pc:graphicFrameChg chg="mod modGraphic">
          <ac:chgData name="Niels Schwung (nschwung)" userId="S::niels.schwung@smail.th-koeln.de::de5b7789-094c-4a62-8f24-4776aa6b5918" providerId="AD" clId="Web-{51644AD2-461B-430E-BCF7-BFA84B52B1DE}" dt="2023-03-19T20:45:55.194" v="59"/>
          <ac:graphicFrameMkLst>
            <pc:docMk/>
            <pc:sldMk cId="445673190" sldId="303"/>
            <ac:graphicFrameMk id="13" creationId="{CB1449AB-48A7-0A1C-1F54-5D0EA2B64A28}"/>
          </ac:graphicFrameMkLst>
        </pc:graphicFrameChg>
      </pc:sldChg>
      <pc:sldChg chg="addSp delSp modSp add replId">
        <pc:chgData name="Niels Schwung (nschwung)" userId="S::niels.schwung@smail.th-koeln.de::de5b7789-094c-4a62-8f24-4776aa6b5918" providerId="AD" clId="Web-{51644AD2-461B-430E-BCF7-BFA84B52B1DE}" dt="2023-03-19T20:53:27.040" v="192"/>
        <pc:sldMkLst>
          <pc:docMk/>
          <pc:sldMk cId="2492015158" sldId="304"/>
        </pc:sldMkLst>
        <pc:spChg chg="add del mod">
          <ac:chgData name="Niels Schwung (nschwung)" userId="S::niels.schwung@smail.th-koeln.de::de5b7789-094c-4a62-8f24-4776aa6b5918" providerId="AD" clId="Web-{51644AD2-461B-430E-BCF7-BFA84B52B1DE}" dt="2023-03-19T20:47:36.827" v="75"/>
          <ac:spMkLst>
            <pc:docMk/>
            <pc:sldMk cId="2492015158" sldId="304"/>
            <ac:spMk id="4" creationId="{1C39AB0C-CF01-5081-C1EF-A3A64EDF33FE}"/>
          </ac:spMkLst>
        </pc:spChg>
        <pc:spChg chg="add mod">
          <ac:chgData name="Niels Schwung (nschwung)" userId="S::niels.schwung@smail.th-koeln.de::de5b7789-094c-4a62-8f24-4776aa6b5918" providerId="AD" clId="Web-{51644AD2-461B-430E-BCF7-BFA84B52B1DE}" dt="2023-03-19T20:53:27.040" v="192"/>
          <ac:spMkLst>
            <pc:docMk/>
            <pc:sldMk cId="2492015158" sldId="304"/>
            <ac:spMk id="11" creationId="{A16571BC-849A-C353-012E-AB9D25B90F48}"/>
          </ac:spMkLst>
        </pc:spChg>
        <pc:graphicFrameChg chg="add mod modGraphic">
          <ac:chgData name="Niels Schwung (nschwung)" userId="S::niels.schwung@smail.th-koeln.de::de5b7789-094c-4a62-8f24-4776aa6b5918" providerId="AD" clId="Web-{51644AD2-461B-430E-BCF7-BFA84B52B1DE}" dt="2023-03-19T20:53:10.992" v="183" actId="1076"/>
          <ac:graphicFrameMkLst>
            <pc:docMk/>
            <pc:sldMk cId="2492015158" sldId="304"/>
            <ac:graphicFrameMk id="8" creationId="{8037D869-6EAC-BE56-E38C-442D3B29B6B0}"/>
          </ac:graphicFrameMkLst>
        </pc:graphicFrameChg>
        <pc:graphicFrameChg chg="del">
          <ac:chgData name="Niels Schwung (nschwung)" userId="S::niels.schwung@smail.th-koeln.de::de5b7789-094c-4a62-8f24-4776aa6b5918" providerId="AD" clId="Web-{51644AD2-461B-430E-BCF7-BFA84B52B1DE}" dt="2023-03-19T20:47:12.372" v="70"/>
          <ac:graphicFrameMkLst>
            <pc:docMk/>
            <pc:sldMk cId="2492015158" sldId="304"/>
            <ac:graphicFrameMk id="18" creationId="{9A210051-C08E-3250-1CBC-AA61805C2419}"/>
          </ac:graphicFrameMkLst>
        </pc:graphicFrameChg>
        <pc:picChg chg="del">
          <ac:chgData name="Niels Schwung (nschwung)" userId="S::niels.schwung@smail.th-koeln.de::de5b7789-094c-4a62-8f24-4776aa6b5918" providerId="AD" clId="Web-{51644AD2-461B-430E-BCF7-BFA84B52B1DE}" dt="2023-03-19T20:47:09.121" v="69"/>
          <ac:picMkLst>
            <pc:docMk/>
            <pc:sldMk cId="2492015158" sldId="304"/>
            <ac:picMk id="6" creationId="{8D187607-5760-A7A7-C1A0-49EDE61A3753}"/>
          </ac:picMkLst>
        </pc:picChg>
        <pc:picChg chg="add mod">
          <ac:chgData name="Niels Schwung (nschwung)" userId="S::niels.schwung@smail.th-koeln.de::de5b7789-094c-4a62-8f24-4776aa6b5918" providerId="AD" clId="Web-{51644AD2-461B-430E-BCF7-BFA84B52B1DE}" dt="2023-03-19T20:47:29.717" v="74" actId="1076"/>
          <ac:picMkLst>
            <pc:docMk/>
            <pc:sldMk cId="2492015158" sldId="304"/>
            <ac:picMk id="10" creationId="{71447F6F-F2A1-576D-5A57-6FB382D77F5F}"/>
          </ac:picMkLst>
        </pc:picChg>
      </pc:sldChg>
      <pc:sldChg chg="addSp delSp modSp add replId">
        <pc:chgData name="Niels Schwung (nschwung)" userId="S::niels.schwung@smail.th-koeln.de::de5b7789-094c-4a62-8f24-4776aa6b5918" providerId="AD" clId="Web-{51644AD2-461B-430E-BCF7-BFA84B52B1DE}" dt="2023-03-19T20:51:25.141" v="139" actId="1076"/>
        <pc:sldMkLst>
          <pc:docMk/>
          <pc:sldMk cId="3323517392" sldId="305"/>
        </pc:sldMkLst>
        <pc:spChg chg="mod">
          <ac:chgData name="Niels Schwung (nschwung)" userId="S::niels.schwung@smail.th-koeln.de::de5b7789-094c-4a62-8f24-4776aa6b5918" providerId="AD" clId="Web-{51644AD2-461B-430E-BCF7-BFA84B52B1DE}" dt="2023-03-19T20:48:55.942" v="81" actId="20577"/>
          <ac:spMkLst>
            <pc:docMk/>
            <pc:sldMk cId="3323517392" sldId="305"/>
            <ac:spMk id="2" creationId="{502A6255-3A24-3D73-E46D-528705568A5D}"/>
          </ac:spMkLst>
        </pc:spChg>
        <pc:spChg chg="add mod">
          <ac:chgData name="Niels Schwung (nschwung)" userId="S::niels.schwung@smail.th-koeln.de::de5b7789-094c-4a62-8f24-4776aa6b5918" providerId="AD" clId="Web-{51644AD2-461B-430E-BCF7-BFA84B52B1DE}" dt="2023-03-19T20:51:09.233" v="138" actId="1076"/>
          <ac:spMkLst>
            <pc:docMk/>
            <pc:sldMk cId="3323517392" sldId="305"/>
            <ac:spMk id="7" creationId="{C6A5B106-2D01-3DAC-06D4-966C0CAC9FC6}"/>
          </ac:spMkLst>
        </pc:spChg>
        <pc:graphicFrameChg chg="add mod modGraphic">
          <ac:chgData name="Niels Schwung (nschwung)" userId="S::niels.schwung@smail.th-koeln.de::de5b7789-094c-4a62-8f24-4776aa6b5918" providerId="AD" clId="Web-{51644AD2-461B-430E-BCF7-BFA84B52B1DE}" dt="2023-03-19T20:51:25.141" v="139" actId="1076"/>
          <ac:graphicFrameMkLst>
            <pc:docMk/>
            <pc:sldMk cId="3323517392" sldId="305"/>
            <ac:graphicFrameMk id="4" creationId="{9DD97407-B0E8-DCDD-C5A8-5E8AE55A9BF5}"/>
          </ac:graphicFrameMkLst>
        </pc:graphicFrameChg>
        <pc:graphicFrameChg chg="del">
          <ac:chgData name="Niels Schwung (nschwung)" userId="S::niels.schwung@smail.th-koeln.de::de5b7789-094c-4a62-8f24-4776aa6b5918" providerId="AD" clId="Web-{51644AD2-461B-430E-BCF7-BFA84B52B1DE}" dt="2023-03-19T20:48:43.457" v="79"/>
          <ac:graphicFrameMkLst>
            <pc:docMk/>
            <pc:sldMk cId="3323517392" sldId="305"/>
            <ac:graphicFrameMk id="8" creationId="{8037D869-6EAC-BE56-E38C-442D3B29B6B0}"/>
          </ac:graphicFrameMkLst>
        </pc:graphicFrameChg>
        <pc:picChg chg="del">
          <ac:chgData name="Niels Schwung (nschwung)" userId="S::niels.schwung@smail.th-koeln.de::de5b7789-094c-4a62-8f24-4776aa6b5918" providerId="AD" clId="Web-{51644AD2-461B-430E-BCF7-BFA84B52B1DE}" dt="2023-03-19T20:48:38.737" v="78"/>
          <ac:picMkLst>
            <pc:docMk/>
            <pc:sldMk cId="3323517392" sldId="305"/>
            <ac:picMk id="10" creationId="{71447F6F-F2A1-576D-5A57-6FB382D77F5F}"/>
          </ac:picMkLst>
        </pc:picChg>
      </pc:sldChg>
    </pc:docChg>
  </pc:docChgLst>
  <pc:docChgLst>
    <pc:chgData name="Allan Aldo Thomas (aaldotho)" userId="S::allan.aldo_thomas@smail.th-koeln.de::1c4212c3-6526-4204-b6b4-3ebe31b3f367" providerId="AD" clId="Web-{B2CA4C9B-9285-435B-B6ED-B637910D0F09}"/>
    <pc:docChg chg="modSld">
      <pc:chgData name="Allan Aldo Thomas (aaldotho)" userId="S::allan.aldo_thomas@smail.th-koeln.de::1c4212c3-6526-4204-b6b4-3ebe31b3f367" providerId="AD" clId="Web-{B2CA4C9B-9285-435B-B6ED-B637910D0F09}" dt="2023-03-13T22:08:37.222" v="359" actId="1076"/>
      <pc:docMkLst>
        <pc:docMk/>
      </pc:docMkLst>
      <pc:sldChg chg="addSp delSp modSp modNotes">
        <pc:chgData name="Allan Aldo Thomas (aaldotho)" userId="S::allan.aldo_thomas@smail.th-koeln.de::1c4212c3-6526-4204-b6b4-3ebe31b3f367" providerId="AD" clId="Web-{B2CA4C9B-9285-435B-B6ED-B637910D0F09}" dt="2023-03-13T14:46:32.501" v="231" actId="20577"/>
        <pc:sldMkLst>
          <pc:docMk/>
          <pc:sldMk cId="3390047263" sldId="270"/>
        </pc:sldMkLst>
        <pc:spChg chg="mod">
          <ac:chgData name="Allan Aldo Thomas (aaldotho)" userId="S::allan.aldo_thomas@smail.th-koeln.de::1c4212c3-6526-4204-b6b4-3ebe31b3f367" providerId="AD" clId="Web-{B2CA4C9B-9285-435B-B6ED-B637910D0F09}" dt="2023-03-13T14:46:32.501" v="231" actId="20577"/>
          <ac:spMkLst>
            <pc:docMk/>
            <pc:sldMk cId="3390047263" sldId="270"/>
            <ac:spMk id="2" creationId="{502A6255-3A24-3D73-E46D-528705568A5D}"/>
          </ac:spMkLst>
        </pc:spChg>
        <pc:spChg chg="mod">
          <ac:chgData name="Allan Aldo Thomas (aaldotho)" userId="S::allan.aldo_thomas@smail.th-koeln.de::1c4212c3-6526-4204-b6b4-3ebe31b3f367" providerId="AD" clId="Web-{B2CA4C9B-9285-435B-B6ED-B637910D0F09}" dt="2023-03-13T14:07:28.110" v="229" actId="20577"/>
          <ac:spMkLst>
            <pc:docMk/>
            <pc:sldMk cId="3390047263" sldId="270"/>
            <ac:spMk id="3" creationId="{3B77BEB2-7015-909B-1427-C0D854BB9593}"/>
          </ac:spMkLst>
        </pc:spChg>
        <pc:picChg chg="add del mod">
          <ac:chgData name="Allan Aldo Thomas (aaldotho)" userId="S::allan.aldo_thomas@smail.th-koeln.de::1c4212c3-6526-4204-b6b4-3ebe31b3f367" providerId="AD" clId="Web-{B2CA4C9B-9285-435B-B6ED-B637910D0F09}" dt="2023-03-13T13:07:11.102" v="12"/>
          <ac:picMkLst>
            <pc:docMk/>
            <pc:sldMk cId="3390047263" sldId="270"/>
            <ac:picMk id="4" creationId="{B6A69E58-7DA7-2081-054B-D90E72B6164A}"/>
          </ac:picMkLst>
        </pc:picChg>
        <pc:picChg chg="add del mod">
          <ac:chgData name="Allan Aldo Thomas (aaldotho)" userId="S::allan.aldo_thomas@smail.th-koeln.de::1c4212c3-6526-4204-b6b4-3ebe31b3f367" providerId="AD" clId="Web-{B2CA4C9B-9285-435B-B6ED-B637910D0F09}" dt="2023-03-13T13:08:07.604" v="15"/>
          <ac:picMkLst>
            <pc:docMk/>
            <pc:sldMk cId="3390047263" sldId="270"/>
            <ac:picMk id="6" creationId="{7BC7597B-F56B-B8A4-AF55-999024351AB2}"/>
          </ac:picMkLst>
        </pc:picChg>
        <pc:picChg chg="add del mod">
          <ac:chgData name="Allan Aldo Thomas (aaldotho)" userId="S::allan.aldo_thomas@smail.th-koeln.de::1c4212c3-6526-4204-b6b4-3ebe31b3f367" providerId="AD" clId="Web-{B2CA4C9B-9285-435B-B6ED-B637910D0F09}" dt="2023-03-13T13:09:06.294" v="18"/>
          <ac:picMkLst>
            <pc:docMk/>
            <pc:sldMk cId="3390047263" sldId="270"/>
            <ac:picMk id="7" creationId="{B8D76F8A-1453-6507-9245-B6DA1F502AFC}"/>
          </ac:picMkLst>
        </pc:picChg>
        <pc:picChg chg="add mod">
          <ac:chgData name="Allan Aldo Thomas (aaldotho)" userId="S::allan.aldo_thomas@smail.th-koeln.de::1c4212c3-6526-4204-b6b4-3ebe31b3f367" providerId="AD" clId="Web-{B2CA4C9B-9285-435B-B6ED-B637910D0F09}" dt="2023-03-13T13:17:17.173" v="25" actId="1076"/>
          <ac:picMkLst>
            <pc:docMk/>
            <pc:sldMk cId="3390047263" sldId="270"/>
            <ac:picMk id="9" creationId="{0B7FF97A-084A-48D7-FD45-FD5C53E82387}"/>
          </ac:picMkLst>
        </pc:picChg>
      </pc:sldChg>
      <pc:sldChg chg="addSp modSp modNotes">
        <pc:chgData name="Allan Aldo Thomas (aaldotho)" userId="S::allan.aldo_thomas@smail.th-koeln.de::1c4212c3-6526-4204-b6b4-3ebe31b3f367" providerId="AD" clId="Web-{B2CA4C9B-9285-435B-B6ED-B637910D0F09}" dt="2023-03-13T14:06:40.968" v="227" actId="20577"/>
        <pc:sldMkLst>
          <pc:docMk/>
          <pc:sldMk cId="2083804661" sldId="271"/>
        </pc:sldMkLst>
        <pc:spChg chg="mod">
          <ac:chgData name="Allan Aldo Thomas (aaldotho)" userId="S::allan.aldo_thomas@smail.th-koeln.de::1c4212c3-6526-4204-b6b4-3ebe31b3f367" providerId="AD" clId="Web-{B2CA4C9B-9285-435B-B6ED-B637910D0F09}" dt="2023-03-13T14:06:40.968" v="227" actId="20577"/>
          <ac:spMkLst>
            <pc:docMk/>
            <pc:sldMk cId="2083804661" sldId="271"/>
            <ac:spMk id="2" creationId="{502A6255-3A24-3D73-E46D-528705568A5D}"/>
          </ac:spMkLst>
        </pc:spChg>
        <pc:spChg chg="mod">
          <ac:chgData name="Allan Aldo Thomas (aaldotho)" userId="S::allan.aldo_thomas@smail.th-koeln.de::1c4212c3-6526-4204-b6b4-3ebe31b3f367" providerId="AD" clId="Web-{B2CA4C9B-9285-435B-B6ED-B637910D0F09}" dt="2023-03-13T14:06:19.374" v="226" actId="20577"/>
          <ac:spMkLst>
            <pc:docMk/>
            <pc:sldMk cId="2083804661" sldId="271"/>
            <ac:spMk id="3" creationId="{3B77BEB2-7015-909B-1427-C0D854BB9593}"/>
          </ac:spMkLst>
        </pc:spChg>
        <pc:picChg chg="add mod">
          <ac:chgData name="Allan Aldo Thomas (aaldotho)" userId="S::allan.aldo_thomas@smail.th-koeln.de::1c4212c3-6526-4204-b6b4-3ebe31b3f367" providerId="AD" clId="Web-{B2CA4C9B-9285-435B-B6ED-B637910D0F09}" dt="2023-03-13T13:44:38.881" v="221" actId="1076"/>
          <ac:picMkLst>
            <pc:docMk/>
            <pc:sldMk cId="2083804661" sldId="271"/>
            <ac:picMk id="4" creationId="{610C55D8-CC14-3EC7-7869-043DD76A7073}"/>
          </ac:picMkLst>
        </pc:picChg>
        <pc:picChg chg="add mod">
          <ac:chgData name="Allan Aldo Thomas (aaldotho)" userId="S::allan.aldo_thomas@smail.th-koeln.de::1c4212c3-6526-4204-b6b4-3ebe31b3f367" providerId="AD" clId="Web-{B2CA4C9B-9285-435B-B6ED-B637910D0F09}" dt="2023-03-13T13:44:33.443" v="219" actId="1076"/>
          <ac:picMkLst>
            <pc:docMk/>
            <pc:sldMk cId="2083804661" sldId="271"/>
            <ac:picMk id="6" creationId="{6E169129-7D75-051C-8723-683540943F22}"/>
          </ac:picMkLst>
        </pc:picChg>
        <pc:picChg chg="add mod">
          <ac:chgData name="Allan Aldo Thomas (aaldotho)" userId="S::allan.aldo_thomas@smail.th-koeln.de::1c4212c3-6526-4204-b6b4-3ebe31b3f367" providerId="AD" clId="Web-{B2CA4C9B-9285-435B-B6ED-B637910D0F09}" dt="2023-03-13T13:44:43.318" v="222" actId="14100"/>
          <ac:picMkLst>
            <pc:docMk/>
            <pc:sldMk cId="2083804661" sldId="271"/>
            <ac:picMk id="7" creationId="{13B2EAA2-178B-7A0D-AEEA-A6F1FC3A1126}"/>
          </ac:picMkLst>
        </pc:picChg>
        <pc:picChg chg="add mod">
          <ac:chgData name="Allan Aldo Thomas (aaldotho)" userId="S::allan.aldo_thomas@smail.th-koeln.de::1c4212c3-6526-4204-b6b4-3ebe31b3f367" providerId="AD" clId="Web-{B2CA4C9B-9285-435B-B6ED-B637910D0F09}" dt="2023-03-13T13:44:11.489" v="212" actId="1076"/>
          <ac:picMkLst>
            <pc:docMk/>
            <pc:sldMk cId="2083804661" sldId="271"/>
            <ac:picMk id="9" creationId="{05E23F2E-FD6C-6A59-98C5-73EE61DB3D66}"/>
          </ac:picMkLst>
        </pc:picChg>
        <pc:picChg chg="add mod">
          <ac:chgData name="Allan Aldo Thomas (aaldotho)" userId="S::allan.aldo_thomas@smail.th-koeln.de::1c4212c3-6526-4204-b6b4-3ebe31b3f367" providerId="AD" clId="Web-{B2CA4C9B-9285-435B-B6ED-B637910D0F09}" dt="2023-03-13T13:44:28.224" v="217" actId="1076"/>
          <ac:picMkLst>
            <pc:docMk/>
            <pc:sldMk cId="2083804661" sldId="271"/>
            <ac:picMk id="11" creationId="{00072E21-7C91-E486-C164-91F31B6818F8}"/>
          </ac:picMkLst>
        </pc:picChg>
        <pc:picChg chg="add mod">
          <ac:chgData name="Allan Aldo Thomas (aaldotho)" userId="S::allan.aldo_thomas@smail.th-koeln.de::1c4212c3-6526-4204-b6b4-3ebe31b3f367" providerId="AD" clId="Web-{B2CA4C9B-9285-435B-B6ED-B637910D0F09}" dt="2023-03-13T13:44:30.474" v="218" actId="1076"/>
          <ac:picMkLst>
            <pc:docMk/>
            <pc:sldMk cId="2083804661" sldId="271"/>
            <ac:picMk id="12" creationId="{3DA73B34-CFCE-1523-B01E-F4824DF3D987}"/>
          </ac:picMkLst>
        </pc:picChg>
      </pc:sldChg>
      <pc:sldChg chg="addSp delSp modSp">
        <pc:chgData name="Allan Aldo Thomas (aaldotho)" userId="S::allan.aldo_thomas@smail.th-koeln.de::1c4212c3-6526-4204-b6b4-3ebe31b3f367" providerId="AD" clId="Web-{B2CA4C9B-9285-435B-B6ED-B637910D0F09}" dt="2023-03-13T22:08:37.222" v="359" actId="1076"/>
        <pc:sldMkLst>
          <pc:docMk/>
          <pc:sldMk cId="1659601184" sldId="275"/>
        </pc:sldMkLst>
        <pc:spChg chg="mod">
          <ac:chgData name="Allan Aldo Thomas (aaldotho)" userId="S::allan.aldo_thomas@smail.th-koeln.de::1c4212c3-6526-4204-b6b4-3ebe31b3f367" providerId="AD" clId="Web-{B2CA4C9B-9285-435B-B6ED-B637910D0F09}" dt="2023-03-13T22:08:22.893" v="358" actId="20577"/>
          <ac:spMkLst>
            <pc:docMk/>
            <pc:sldMk cId="1659601184" sldId="275"/>
            <ac:spMk id="3" creationId="{3B77BEB2-7015-909B-1427-C0D854BB9593}"/>
          </ac:spMkLst>
        </pc:spChg>
        <pc:graphicFrameChg chg="add del mod modGraphic">
          <ac:chgData name="Allan Aldo Thomas (aaldotho)" userId="S::allan.aldo_thomas@smail.th-koeln.de::1c4212c3-6526-4204-b6b4-3ebe31b3f367" providerId="AD" clId="Web-{B2CA4C9B-9285-435B-B6ED-B637910D0F09}" dt="2023-03-13T22:05:49.592" v="247"/>
          <ac:graphicFrameMkLst>
            <pc:docMk/>
            <pc:sldMk cId="1659601184" sldId="275"/>
            <ac:graphicFrameMk id="4" creationId="{3CB1665B-6725-FC1C-9B9C-5C4F47BEDDD2}"/>
          </ac:graphicFrameMkLst>
        </pc:graphicFrameChg>
        <pc:graphicFrameChg chg="add mod modGraphic">
          <ac:chgData name="Allan Aldo Thomas (aaldotho)" userId="S::allan.aldo_thomas@smail.th-koeln.de::1c4212c3-6526-4204-b6b4-3ebe31b3f367" providerId="AD" clId="Web-{B2CA4C9B-9285-435B-B6ED-B637910D0F09}" dt="2023-03-13T22:08:37.222" v="359" actId="1076"/>
          <ac:graphicFrameMkLst>
            <pc:docMk/>
            <pc:sldMk cId="1659601184" sldId="275"/>
            <ac:graphicFrameMk id="17" creationId="{8869E9EE-E58D-3B7B-DE21-F7388D8F074F}"/>
          </ac:graphicFrameMkLst>
        </pc:graphicFrameChg>
      </pc:sldChg>
    </pc:docChg>
  </pc:docChgLst>
  <pc:docChgLst>
    <pc:chgData name="Niels Schwung (nschwung)" userId="S::niels.schwung@smail.th-koeln.de::de5b7789-094c-4a62-8f24-4776aa6b5918" providerId="AD" clId="Web-{9DD3C6F4-8EBC-48DA-967F-412EBBFB3789}"/>
    <pc:docChg chg="modSld">
      <pc:chgData name="Niels Schwung (nschwung)" userId="S::niels.schwung@smail.th-koeln.de::de5b7789-094c-4a62-8f24-4776aa6b5918" providerId="AD" clId="Web-{9DD3C6F4-8EBC-48DA-967F-412EBBFB3789}" dt="2023-03-13T11:51:39.345" v="1"/>
      <pc:docMkLst>
        <pc:docMk/>
      </pc:docMkLst>
      <pc:sldChg chg="delSp modSp mod delDesignElem chgLayout">
        <pc:chgData name="Niels Schwung (nschwung)" userId="S::niels.schwung@smail.th-koeln.de::de5b7789-094c-4a62-8f24-4776aa6b5918" providerId="AD" clId="Web-{9DD3C6F4-8EBC-48DA-967F-412EBBFB3789}" dt="2023-03-13T11:51:39.345" v="1"/>
        <pc:sldMkLst>
          <pc:docMk/>
          <pc:sldMk cId="3776051896" sldId="257"/>
        </pc:sldMkLst>
        <pc:spChg chg="mod ord">
          <ac:chgData name="Niels Schwung (nschwung)" userId="S::niels.schwung@smail.th-koeln.de::de5b7789-094c-4a62-8f24-4776aa6b5918" providerId="AD" clId="Web-{9DD3C6F4-8EBC-48DA-967F-412EBBFB3789}" dt="2023-03-13T11:51:39.345" v="1"/>
          <ac:spMkLst>
            <pc:docMk/>
            <pc:sldMk cId="3776051896" sldId="257"/>
            <ac:spMk id="2" creationId="{502A6255-3A24-3D73-E46D-528705568A5D}"/>
          </ac:spMkLst>
        </pc:spChg>
        <pc:spChg chg="mod ord">
          <ac:chgData name="Niels Schwung (nschwung)" userId="S::niels.schwung@smail.th-koeln.de::de5b7789-094c-4a62-8f24-4776aa6b5918" providerId="AD" clId="Web-{9DD3C6F4-8EBC-48DA-967F-412EBBFB3789}" dt="2023-03-13T11:51:39.345" v="1"/>
          <ac:spMkLst>
            <pc:docMk/>
            <pc:sldMk cId="3776051896" sldId="257"/>
            <ac:spMk id="3" creationId="{3B77BEB2-7015-909B-1427-C0D854BB9593}"/>
          </ac:spMkLst>
        </pc:spChg>
        <pc:spChg chg="del">
          <ac:chgData name="Niels Schwung (nschwung)" userId="S::niels.schwung@smail.th-koeln.de::de5b7789-094c-4a62-8f24-4776aa6b5918" providerId="AD" clId="Web-{9DD3C6F4-8EBC-48DA-967F-412EBBFB3789}" dt="2023-03-13T11:51:19.125" v="0"/>
          <ac:spMkLst>
            <pc:docMk/>
            <pc:sldMk cId="3776051896" sldId="257"/>
            <ac:spMk id="8" creationId="{5DB0431E-0B04-44A1-9C51-531E28D18A60}"/>
          </ac:spMkLst>
        </pc:spChg>
        <pc:spChg chg="del">
          <ac:chgData name="Niels Schwung (nschwung)" userId="S::niels.schwung@smail.th-koeln.de::de5b7789-094c-4a62-8f24-4776aa6b5918" providerId="AD" clId="Web-{9DD3C6F4-8EBC-48DA-967F-412EBBFB3789}" dt="2023-03-13T11:51:19.125" v="0"/>
          <ac:spMkLst>
            <pc:docMk/>
            <pc:sldMk cId="3776051896" sldId="257"/>
            <ac:spMk id="10" creationId="{6B424749-EEE0-49C9-9ABF-97B171A3EA00}"/>
          </ac:spMkLst>
        </pc:spChg>
      </pc:sldChg>
    </pc:docChg>
  </pc:docChgLst>
  <pc:docChgLst>
    <pc:chgData name="Niels Schwung (nschwung)" userId="S::niels.schwung@smail.th-koeln.de::de5b7789-094c-4a62-8f24-4776aa6b5918" providerId="AD" clId="Web-{B3DD0382-699E-48A8-A26F-10AA3436EF3A}"/>
    <pc:docChg chg="addSld delSld modSld sldOrd">
      <pc:chgData name="Niels Schwung (nschwung)" userId="S::niels.schwung@smail.th-koeln.de::de5b7789-094c-4a62-8f24-4776aa6b5918" providerId="AD" clId="Web-{B3DD0382-699E-48A8-A26F-10AA3436EF3A}" dt="2023-03-17T21:51:29.473" v="247"/>
      <pc:docMkLst>
        <pc:docMk/>
      </pc:docMkLst>
      <pc:sldChg chg="modSp">
        <pc:chgData name="Niels Schwung (nschwung)" userId="S::niels.schwung@smail.th-koeln.de::de5b7789-094c-4a62-8f24-4776aa6b5918" providerId="AD" clId="Web-{B3DD0382-699E-48A8-A26F-10AA3436EF3A}" dt="2023-03-17T21:34:20.140" v="1" actId="20577"/>
        <pc:sldMkLst>
          <pc:docMk/>
          <pc:sldMk cId="3390047263" sldId="270"/>
        </pc:sldMkLst>
        <pc:spChg chg="mod">
          <ac:chgData name="Niels Schwung (nschwung)" userId="S::niels.schwung@smail.th-koeln.de::de5b7789-094c-4a62-8f24-4776aa6b5918" providerId="AD" clId="Web-{B3DD0382-699E-48A8-A26F-10AA3436EF3A}" dt="2023-03-17T21:34:20.140" v="1" actId="20577"/>
          <ac:spMkLst>
            <pc:docMk/>
            <pc:sldMk cId="3390047263" sldId="270"/>
            <ac:spMk id="3" creationId="{3B77BEB2-7015-909B-1427-C0D854BB9593}"/>
          </ac:spMkLst>
        </pc:spChg>
      </pc:sldChg>
      <pc:sldChg chg="modSp">
        <pc:chgData name="Niels Schwung (nschwung)" userId="S::niels.schwung@smail.th-koeln.de::de5b7789-094c-4a62-8f24-4776aa6b5918" providerId="AD" clId="Web-{B3DD0382-699E-48A8-A26F-10AA3436EF3A}" dt="2023-03-17T21:51:29.473" v="247"/>
        <pc:sldMkLst>
          <pc:docMk/>
          <pc:sldMk cId="102268616" sldId="274"/>
        </pc:sldMkLst>
        <pc:spChg chg="mod">
          <ac:chgData name="Niels Schwung (nschwung)" userId="S::niels.schwung@smail.th-koeln.de::de5b7789-094c-4a62-8f24-4776aa6b5918" providerId="AD" clId="Web-{B3DD0382-699E-48A8-A26F-10AA3436EF3A}" dt="2023-03-17T21:50:36.331" v="236" actId="14100"/>
          <ac:spMkLst>
            <pc:docMk/>
            <pc:sldMk cId="102268616" sldId="274"/>
            <ac:spMk id="2" creationId="{502A6255-3A24-3D73-E46D-528705568A5D}"/>
          </ac:spMkLst>
        </pc:spChg>
        <pc:graphicFrameChg chg="mod modGraphic">
          <ac:chgData name="Niels Schwung (nschwung)" userId="S::niels.schwung@smail.th-koeln.de::de5b7789-094c-4a62-8f24-4776aa6b5918" providerId="AD" clId="Web-{B3DD0382-699E-48A8-A26F-10AA3436EF3A}" dt="2023-03-17T21:51:29.473" v="247"/>
          <ac:graphicFrameMkLst>
            <pc:docMk/>
            <pc:sldMk cId="102268616" sldId="274"/>
            <ac:graphicFrameMk id="18" creationId="{9A210051-C08E-3250-1CBC-AA61805C2419}"/>
          </ac:graphicFrameMkLst>
        </pc:graphicFrameChg>
      </pc:sldChg>
      <pc:sldChg chg="delSp modSp del">
        <pc:chgData name="Niels Schwung (nschwung)" userId="S::niels.schwung@smail.th-koeln.de::de5b7789-094c-4a62-8f24-4776aa6b5918" providerId="AD" clId="Web-{B3DD0382-699E-48A8-A26F-10AA3436EF3A}" dt="2023-03-17T21:49:46.471" v="224"/>
        <pc:sldMkLst>
          <pc:docMk/>
          <pc:sldMk cId="2084271893" sldId="294"/>
        </pc:sldMkLst>
        <pc:spChg chg="mod">
          <ac:chgData name="Niels Schwung (nschwung)" userId="S::niels.schwung@smail.th-koeln.de::de5b7789-094c-4a62-8f24-4776aa6b5918" providerId="AD" clId="Web-{B3DD0382-699E-48A8-A26F-10AA3436EF3A}" dt="2023-03-17T21:46:14.355" v="157" actId="14100"/>
          <ac:spMkLst>
            <pc:docMk/>
            <pc:sldMk cId="2084271893" sldId="294"/>
            <ac:spMk id="2" creationId="{FEAFD219-1928-A16A-2C10-1DFF9C9D0E73}"/>
          </ac:spMkLst>
        </pc:spChg>
        <pc:spChg chg="del">
          <ac:chgData name="Niels Schwung (nschwung)" userId="S::niels.schwung@smail.th-koeln.de::de5b7789-094c-4a62-8f24-4776aa6b5918" providerId="AD" clId="Web-{B3DD0382-699E-48A8-A26F-10AA3436EF3A}" dt="2023-03-17T21:45:32.291" v="136"/>
          <ac:spMkLst>
            <pc:docMk/>
            <pc:sldMk cId="2084271893" sldId="294"/>
            <ac:spMk id="9" creationId="{7A7E3B04-24D9-7F53-83A1-9657A44997E4}"/>
          </ac:spMkLst>
        </pc:spChg>
        <pc:graphicFrameChg chg="mod modGraphic">
          <ac:chgData name="Niels Schwung (nschwung)" userId="S::niels.schwung@smail.th-koeln.de::de5b7789-094c-4a62-8f24-4776aa6b5918" providerId="AD" clId="Web-{B3DD0382-699E-48A8-A26F-10AA3436EF3A}" dt="2023-03-17T21:47:48.779" v="223"/>
          <ac:graphicFrameMkLst>
            <pc:docMk/>
            <pc:sldMk cId="2084271893" sldId="294"/>
            <ac:graphicFrameMk id="13" creationId="{CB1449AB-48A7-0A1C-1F54-5D0EA2B64A28}"/>
          </ac:graphicFrameMkLst>
        </pc:graphicFrameChg>
      </pc:sldChg>
      <pc:sldChg chg="addSp delSp modSp mod modShow chgLayout">
        <pc:chgData name="Niels Schwung (nschwung)" userId="S::niels.schwung@smail.th-koeln.de::de5b7789-094c-4a62-8f24-4776aa6b5918" providerId="AD" clId="Web-{B3DD0382-699E-48A8-A26F-10AA3436EF3A}" dt="2023-03-17T21:38:19.466" v="36"/>
        <pc:sldMkLst>
          <pc:docMk/>
          <pc:sldMk cId="3909530206" sldId="295"/>
        </pc:sldMkLst>
        <pc:spChg chg="mod ord">
          <ac:chgData name="Niels Schwung (nschwung)" userId="S::niels.schwung@smail.th-koeln.de::de5b7789-094c-4a62-8f24-4776aa6b5918" providerId="AD" clId="Web-{B3DD0382-699E-48A8-A26F-10AA3436EF3A}" dt="2023-03-17T21:38:19.466" v="36"/>
          <ac:spMkLst>
            <pc:docMk/>
            <pc:sldMk cId="3909530206" sldId="295"/>
            <ac:spMk id="2" creationId="{243F9E9C-B04F-4F38-4405-7ED65E1BC81D}"/>
          </ac:spMkLst>
        </pc:spChg>
        <pc:spChg chg="add del mod ord">
          <ac:chgData name="Niels Schwung (nschwung)" userId="S::niels.schwung@smail.th-koeln.de::de5b7789-094c-4a62-8f24-4776aa6b5918" providerId="AD" clId="Web-{B3DD0382-699E-48A8-A26F-10AA3436EF3A}" dt="2023-03-17T21:38:19.466" v="36"/>
          <ac:spMkLst>
            <pc:docMk/>
            <pc:sldMk cId="3909530206" sldId="295"/>
            <ac:spMk id="3" creationId="{646ED9FD-24D5-A390-ED06-EE3D8207D1F9}"/>
          </ac:spMkLst>
        </pc:spChg>
        <pc:graphicFrameChg chg="mod ord modGraphic">
          <ac:chgData name="Niels Schwung (nschwung)" userId="S::niels.schwung@smail.th-koeln.de::de5b7789-094c-4a62-8f24-4776aa6b5918" providerId="AD" clId="Web-{B3DD0382-699E-48A8-A26F-10AA3436EF3A}" dt="2023-03-17T21:38:19.466" v="36"/>
          <ac:graphicFrameMkLst>
            <pc:docMk/>
            <pc:sldMk cId="3909530206" sldId="295"/>
            <ac:graphicFrameMk id="16" creationId="{5DCEE53A-366E-4A5B-143A-AAE6117F1775}"/>
          </ac:graphicFrameMkLst>
        </pc:graphicFrameChg>
      </pc:sldChg>
      <pc:sldChg chg="add ord replId">
        <pc:chgData name="Niels Schwung (nschwung)" userId="S::niels.schwung@smail.th-koeln.de::de5b7789-094c-4a62-8f24-4776aa6b5918" providerId="AD" clId="Web-{B3DD0382-699E-48A8-A26F-10AA3436EF3A}" dt="2023-03-17T21:50:00.877" v="225"/>
        <pc:sldMkLst>
          <pc:docMk/>
          <pc:sldMk cId="893557379" sldId="299"/>
        </pc:sldMkLst>
      </pc:sldChg>
      <pc:sldChg chg="addSp delSp modSp add del replId addAnim">
        <pc:chgData name="Niels Schwung (nschwung)" userId="S::niels.schwung@smail.th-koeln.de::de5b7789-094c-4a62-8f24-4776aa6b5918" providerId="AD" clId="Web-{B3DD0382-699E-48A8-A26F-10AA3436EF3A}" dt="2023-03-17T21:42:34.083" v="120"/>
        <pc:sldMkLst>
          <pc:docMk/>
          <pc:sldMk cId="4294006069" sldId="299"/>
        </pc:sldMkLst>
        <pc:spChg chg="mod">
          <ac:chgData name="Niels Schwung (nschwung)" userId="S::niels.schwung@smail.th-koeln.de::de5b7789-094c-4a62-8f24-4776aa6b5918" providerId="AD" clId="Web-{B3DD0382-699E-48A8-A26F-10AA3436EF3A}" dt="2023-03-17T21:38:47.560" v="41" actId="20577"/>
          <ac:spMkLst>
            <pc:docMk/>
            <pc:sldMk cId="4294006069" sldId="299"/>
            <ac:spMk id="2" creationId="{502A6255-3A24-3D73-E46D-528705568A5D}"/>
          </ac:spMkLst>
        </pc:spChg>
        <pc:spChg chg="del">
          <ac:chgData name="Niels Schwung (nschwung)" userId="S::niels.schwung@smail.th-koeln.de::de5b7789-094c-4a62-8f24-4776aa6b5918" providerId="AD" clId="Web-{B3DD0382-699E-48A8-A26F-10AA3436EF3A}" dt="2023-03-17T21:38:53.138" v="42"/>
          <ac:spMkLst>
            <pc:docMk/>
            <pc:sldMk cId="4294006069" sldId="299"/>
            <ac:spMk id="3" creationId="{3B77BEB2-7015-909B-1427-C0D854BB9593}"/>
          </ac:spMkLst>
        </pc:spChg>
        <pc:spChg chg="add del mod">
          <ac:chgData name="Niels Schwung (nschwung)" userId="S::niels.schwung@smail.th-koeln.de::de5b7789-094c-4a62-8f24-4776aa6b5918" providerId="AD" clId="Web-{B3DD0382-699E-48A8-A26F-10AA3436EF3A}" dt="2023-03-17T21:39:04.108" v="43"/>
          <ac:spMkLst>
            <pc:docMk/>
            <pc:sldMk cId="4294006069" sldId="299"/>
            <ac:spMk id="12" creationId="{7AD7C35D-1EB5-8F54-6AE1-81B3788D990F}"/>
          </ac:spMkLst>
        </pc:spChg>
        <pc:spChg chg="add del mod">
          <ac:chgData name="Niels Schwung (nschwung)" userId="S::niels.schwung@smail.th-koeln.de::de5b7789-094c-4a62-8f24-4776aa6b5918" providerId="AD" clId="Web-{B3DD0382-699E-48A8-A26F-10AA3436EF3A}" dt="2023-03-17T21:41:35.660" v="110"/>
          <ac:spMkLst>
            <pc:docMk/>
            <pc:sldMk cId="4294006069" sldId="299"/>
            <ac:spMk id="18" creationId="{CF9B4D78-29F3-18A6-446E-CA8204F3A5BB}"/>
          </ac:spMkLst>
        </pc:spChg>
        <pc:spChg chg="add mod">
          <ac:chgData name="Niels Schwung (nschwung)" userId="S::niels.schwung@smail.th-koeln.de::de5b7789-094c-4a62-8f24-4776aa6b5918" providerId="AD" clId="Web-{B3DD0382-699E-48A8-A26F-10AA3436EF3A}" dt="2023-03-17T21:42:05.630" v="119" actId="20577"/>
          <ac:spMkLst>
            <pc:docMk/>
            <pc:sldMk cId="4294006069" sldId="299"/>
            <ac:spMk id="20" creationId="{35D02104-292D-6B55-9C4B-A6D6910E5486}"/>
          </ac:spMkLst>
        </pc:spChg>
        <pc:graphicFrameChg chg="add del mod modGraphic">
          <ac:chgData name="Niels Schwung (nschwung)" userId="S::niels.schwung@smail.th-koeln.de::de5b7789-094c-4a62-8f24-4776aa6b5918" providerId="AD" clId="Web-{B3DD0382-699E-48A8-A26F-10AA3436EF3A}" dt="2023-03-17T21:41:26.082" v="109"/>
          <ac:graphicFrameMkLst>
            <pc:docMk/>
            <pc:sldMk cId="4294006069" sldId="299"/>
            <ac:graphicFrameMk id="15" creationId="{D4281121-BB4B-7CAC-1496-0454A8A788AD}"/>
          </ac:graphicFrameMkLst>
        </pc:graphicFrameChg>
        <pc:graphicFrameChg chg="del">
          <ac:chgData name="Niels Schwung (nschwung)" userId="S::niels.schwung@smail.th-koeln.de::de5b7789-094c-4a62-8f24-4776aa6b5918" providerId="AD" clId="Web-{B3DD0382-699E-48A8-A26F-10AA3436EF3A}" dt="2023-03-17T21:38:35.029" v="38"/>
          <ac:graphicFrameMkLst>
            <pc:docMk/>
            <pc:sldMk cId="4294006069" sldId="299"/>
            <ac:graphicFrameMk id="17" creationId="{8869E9EE-E58D-3B7B-DE21-F7388D8F074F}"/>
          </ac:graphicFrameMkLst>
        </pc:graphicFrameChg>
      </pc:sldChg>
      <pc:sldChg chg="add ord replId">
        <pc:chgData name="Niels Schwung (nschwung)" userId="S::niels.schwung@smail.th-koeln.de::de5b7789-094c-4a62-8f24-4776aa6b5918" providerId="AD" clId="Web-{B3DD0382-699E-48A8-A26F-10AA3436EF3A}" dt="2023-03-17T21:44:25.102" v="124"/>
        <pc:sldMkLst>
          <pc:docMk/>
          <pc:sldMk cId="2165333789" sldId="300"/>
        </pc:sldMkLst>
      </pc:sldChg>
    </pc:docChg>
  </pc:docChgLst>
  <pc:docChgLst>
    <pc:chgData name="Niels Schwung (nschwung)" userId="S::niels.schwung@smail.th-koeln.de::de5b7789-094c-4a62-8f24-4776aa6b5918" providerId="AD" clId="Web-{1BD52756-C4AA-463E-B6F8-C1812277B278}"/>
    <pc:docChg chg="modSld addMainMaster delMainMaster">
      <pc:chgData name="Niels Schwung (nschwung)" userId="S::niels.schwung@smail.th-koeln.de::de5b7789-094c-4a62-8f24-4776aa6b5918" providerId="AD" clId="Web-{1BD52756-C4AA-463E-B6F8-C1812277B278}" dt="2023-03-09T09:53:19.601" v="0"/>
      <pc:docMkLst>
        <pc:docMk/>
      </pc:docMkLst>
      <pc:sldChg chg="modSp mod modClrScheme chgLayout">
        <pc:chgData name="Niels Schwung (nschwung)" userId="S::niels.schwung@smail.th-koeln.de::de5b7789-094c-4a62-8f24-4776aa6b5918" providerId="AD" clId="Web-{1BD52756-C4AA-463E-B6F8-C1812277B278}" dt="2023-03-09T09:53:19.601" v="0"/>
        <pc:sldMkLst>
          <pc:docMk/>
          <pc:sldMk cId="1577499883" sldId="256"/>
        </pc:sldMkLst>
        <pc:spChg chg="mod ord">
          <ac:chgData name="Niels Schwung (nschwung)" userId="S::niels.schwung@smail.th-koeln.de::de5b7789-094c-4a62-8f24-4776aa6b5918" providerId="AD" clId="Web-{1BD52756-C4AA-463E-B6F8-C1812277B278}" dt="2023-03-09T09:53:19.601" v="0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Niels Schwung (nschwung)" userId="S::niels.schwung@smail.th-koeln.de::de5b7789-094c-4a62-8f24-4776aa6b5918" providerId="AD" clId="Web-{1BD52756-C4AA-463E-B6F8-C1812277B278}" dt="2023-03-09T09:53:19.601" v="0"/>
          <ac:spMkLst>
            <pc:docMk/>
            <pc:sldMk cId="1577499883" sldId="256"/>
            <ac:spMk id="3" creationId="{00000000-0000-0000-0000-000000000000}"/>
          </ac:spMkLst>
        </pc:spChg>
      </pc:sldChg>
      <pc:sldMasterChg chg="del delSldLayout">
        <pc:chgData name="Niels Schwung (nschwung)" userId="S::niels.schwung@smail.th-koeln.de::de5b7789-094c-4a62-8f24-4776aa6b5918" providerId="AD" clId="Web-{1BD52756-C4AA-463E-B6F8-C1812277B278}" dt="2023-03-09T09:53:19.601" v="0"/>
        <pc:sldMasterMkLst>
          <pc:docMk/>
          <pc:sldMasterMk cId="594725491" sldId="2147483648"/>
        </pc:sldMasterMkLst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addSldLayout modSldLayout">
        <pc:chgData name="Niels Schwung (nschwung)" userId="S::niels.schwung@smail.th-koeln.de::de5b7789-094c-4a62-8f24-4776aa6b5918" providerId="AD" clId="Web-{1BD52756-C4AA-463E-B6F8-C1812277B278}" dt="2023-03-09T09:53:19.601" v="0"/>
        <pc:sldMasterMkLst>
          <pc:docMk/>
          <pc:sldMasterMk cId="2746636399" sldId="2147483660"/>
        </pc:sldMasterMkLst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654527410" sldId="2147483661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2089712817" sldId="2147483662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2062530696" sldId="2147483663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2488380896" sldId="2147483664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159107684" sldId="2147483665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1858001642" sldId="2147483666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2663178055" sldId="2147483667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1780678503" sldId="2147483668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3177028375" sldId="2147483669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3947502622" sldId="2147483670"/>
          </pc:sldLayoutMkLst>
        </pc:sldLayoutChg>
        <pc:sldLayoutChg chg="add mod replId">
          <pc:chgData name="Niels Schwung (nschwung)" userId="S::niels.schwung@smail.th-koeln.de::de5b7789-094c-4a62-8f24-4776aa6b5918" providerId="AD" clId="Web-{1BD52756-C4AA-463E-B6F8-C1812277B278}" dt="2023-03-09T09:53:19.601" v="0"/>
          <pc:sldLayoutMkLst>
            <pc:docMk/>
            <pc:sldMasterMk cId="2746636399" sldId="2147483660"/>
            <pc:sldLayoutMk cId="1052362743" sldId="2147483671"/>
          </pc:sldLayoutMkLst>
        </pc:sldLayoutChg>
      </pc:sldMasterChg>
    </pc:docChg>
  </pc:docChgLst>
  <pc:docChgLst>
    <pc:chgData name="Niels Schwung (nschwung)" userId="S::niels.schwung@smail.th-koeln.de::de5b7789-094c-4a62-8f24-4776aa6b5918" providerId="AD" clId="Web-{58283DC5-3AE1-4F3B-846A-3A7498347B3F}"/>
    <pc:docChg chg="addSld modSld sldOrd">
      <pc:chgData name="Niels Schwung (nschwung)" userId="S::niels.schwung@smail.th-koeln.de::de5b7789-094c-4a62-8f24-4776aa6b5918" providerId="AD" clId="Web-{58283DC5-3AE1-4F3B-846A-3A7498347B3F}" dt="2023-03-17T14:16:57.142" v="221" actId="20577"/>
      <pc:docMkLst>
        <pc:docMk/>
      </pc:docMkLst>
      <pc:sldChg chg="modSp ord">
        <pc:chgData name="Niels Schwung (nschwung)" userId="S::niels.schwung@smail.th-koeln.de::de5b7789-094c-4a62-8f24-4776aa6b5918" providerId="AD" clId="Web-{58283DC5-3AE1-4F3B-846A-3A7498347B3F}" dt="2023-03-17T14:06:37.402" v="174" actId="20577"/>
        <pc:sldMkLst>
          <pc:docMk/>
          <pc:sldMk cId="1577499883" sldId="256"/>
        </pc:sldMkLst>
        <pc:spChg chg="mod">
          <ac:chgData name="Niels Schwung (nschwung)" userId="S::niels.schwung@smail.th-koeln.de::de5b7789-094c-4a62-8f24-4776aa6b5918" providerId="AD" clId="Web-{58283DC5-3AE1-4F3B-846A-3A7498347B3F}" dt="2023-03-17T14:06:37.402" v="174" actId="20577"/>
          <ac:spMkLst>
            <pc:docMk/>
            <pc:sldMk cId="1577499883" sldId="256"/>
            <ac:spMk id="2" creationId="{00000000-0000-0000-0000-000000000000}"/>
          </ac:spMkLst>
        </pc:spChg>
      </pc:sldChg>
      <pc:sldChg chg="modSp">
        <pc:chgData name="Niels Schwung (nschwung)" userId="S::niels.schwung@smail.th-koeln.de::de5b7789-094c-4a62-8f24-4776aa6b5918" providerId="AD" clId="Web-{58283DC5-3AE1-4F3B-846A-3A7498347B3F}" dt="2023-03-17T14:16:57.142" v="221" actId="20577"/>
        <pc:sldMkLst>
          <pc:docMk/>
          <pc:sldMk cId="2046749059" sldId="258"/>
        </pc:sldMkLst>
        <pc:spChg chg="mod">
          <ac:chgData name="Niels Schwung (nschwung)" userId="S::niels.schwung@smail.th-koeln.de::de5b7789-094c-4a62-8f24-4776aa6b5918" providerId="AD" clId="Web-{58283DC5-3AE1-4F3B-846A-3A7498347B3F}" dt="2023-03-17T14:16:57.142" v="221" actId="20577"/>
          <ac:spMkLst>
            <pc:docMk/>
            <pc:sldMk cId="2046749059" sldId="258"/>
            <ac:spMk id="2" creationId="{00000000-0000-0000-0000-000000000000}"/>
          </ac:spMkLst>
        </pc:spChg>
      </pc:sldChg>
      <pc:sldChg chg="modSp">
        <pc:chgData name="Niels Schwung (nschwung)" userId="S::niels.schwung@smail.th-koeln.de::de5b7789-094c-4a62-8f24-4776aa6b5918" providerId="AD" clId="Web-{58283DC5-3AE1-4F3B-846A-3A7498347B3F}" dt="2023-03-17T14:05:08.555" v="160" actId="20577"/>
        <pc:sldMkLst>
          <pc:docMk/>
          <pc:sldMk cId="645381947" sldId="280"/>
        </pc:sldMkLst>
        <pc:spChg chg="mod">
          <ac:chgData name="Niels Schwung (nschwung)" userId="S::niels.schwung@smail.th-koeln.de::de5b7789-094c-4a62-8f24-4776aa6b5918" providerId="AD" clId="Web-{58283DC5-3AE1-4F3B-846A-3A7498347B3F}" dt="2023-03-17T14:05:08.555" v="160" actId="20577"/>
          <ac:spMkLst>
            <pc:docMk/>
            <pc:sldMk cId="645381947" sldId="280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58283DC5-3AE1-4F3B-846A-3A7498347B3F}" dt="2023-03-17T14:04:50.273" v="151" actId="20577"/>
          <ac:spMkLst>
            <pc:docMk/>
            <pc:sldMk cId="645381947" sldId="280"/>
            <ac:spMk id="6" creationId="{FE14A692-BFBB-9A81-BABF-EDA0CD7A9FC7}"/>
          </ac:spMkLst>
        </pc:spChg>
      </pc:sldChg>
      <pc:sldChg chg="modSp">
        <pc:chgData name="Niels Schwung (nschwung)" userId="S::niels.schwung@smail.th-koeln.de::de5b7789-094c-4a62-8f24-4776aa6b5918" providerId="AD" clId="Web-{58283DC5-3AE1-4F3B-846A-3A7498347B3F}" dt="2023-03-17T14:08:43.078" v="196" actId="20577"/>
        <pc:sldMkLst>
          <pc:docMk/>
          <pc:sldMk cId="3843853254" sldId="282"/>
        </pc:sldMkLst>
        <pc:spChg chg="mod">
          <ac:chgData name="Niels Schwung (nschwung)" userId="S::niels.schwung@smail.th-koeln.de::de5b7789-094c-4a62-8f24-4776aa6b5918" providerId="AD" clId="Web-{58283DC5-3AE1-4F3B-846A-3A7498347B3F}" dt="2023-03-17T14:08:43.078" v="196" actId="20577"/>
          <ac:spMkLst>
            <pc:docMk/>
            <pc:sldMk cId="3843853254" sldId="282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58283DC5-3AE1-4F3B-846A-3A7498347B3F}" dt="2023-03-17T14:08:21.936" v="191" actId="20577"/>
          <ac:spMkLst>
            <pc:docMk/>
            <pc:sldMk cId="3843853254" sldId="282"/>
            <ac:spMk id="6" creationId="{631B6EE0-3AD1-B654-B2EB-D7E2B5F908E4}"/>
          </ac:spMkLst>
        </pc:spChg>
      </pc:sldChg>
      <pc:sldChg chg="addSp delSp modSp addAnim delAnim modAnim">
        <pc:chgData name="Niels Schwung (nschwung)" userId="S::niels.schwung@smail.th-koeln.de::de5b7789-094c-4a62-8f24-4776aa6b5918" providerId="AD" clId="Web-{58283DC5-3AE1-4F3B-846A-3A7498347B3F}" dt="2023-03-17T14:14:01.792" v="219"/>
        <pc:sldMkLst>
          <pc:docMk/>
          <pc:sldMk cId="2100946154" sldId="287"/>
        </pc:sldMkLst>
        <pc:spChg chg="mod">
          <ac:chgData name="Niels Schwung (nschwung)" userId="S::niels.schwung@smail.th-koeln.de::de5b7789-094c-4a62-8f24-4776aa6b5918" providerId="AD" clId="Web-{58283DC5-3AE1-4F3B-846A-3A7498347B3F}" dt="2023-03-17T14:09:37.830" v="209" actId="20577"/>
          <ac:spMkLst>
            <pc:docMk/>
            <pc:sldMk cId="2100946154" sldId="287"/>
            <ac:spMk id="2" creationId="{00000000-0000-0000-0000-000000000000}"/>
          </ac:spMkLst>
        </pc:spChg>
        <pc:spChg chg="add del mod">
          <ac:chgData name="Niels Schwung (nschwung)" userId="S::niels.schwung@smail.th-koeln.de::de5b7789-094c-4a62-8f24-4776aa6b5918" providerId="AD" clId="Web-{58283DC5-3AE1-4F3B-846A-3A7498347B3F}" dt="2023-03-17T14:14:01.792" v="219"/>
          <ac:spMkLst>
            <pc:docMk/>
            <pc:sldMk cId="2100946154" sldId="287"/>
            <ac:spMk id="4" creationId="{2840C78D-C7CB-5BE3-25C3-3C44A6716C33}"/>
          </ac:spMkLst>
        </pc:spChg>
        <pc:spChg chg="del">
          <ac:chgData name="Niels Schwung (nschwung)" userId="S::niels.schwung@smail.th-koeln.de::de5b7789-094c-4a62-8f24-4776aa6b5918" providerId="AD" clId="Web-{58283DC5-3AE1-4F3B-846A-3A7498347B3F}" dt="2023-03-17T13:51:21.199" v="11"/>
          <ac:spMkLst>
            <pc:docMk/>
            <pc:sldMk cId="2100946154" sldId="287"/>
            <ac:spMk id="5" creationId="{C0ED22FA-1455-563C-D732-4F7415AEB1CB}"/>
          </ac:spMkLst>
        </pc:spChg>
        <pc:picChg chg="del">
          <ac:chgData name="Niels Schwung (nschwung)" userId="S::niels.schwung@smail.th-koeln.de::de5b7789-094c-4a62-8f24-4776aa6b5918" providerId="AD" clId="Web-{58283DC5-3AE1-4F3B-846A-3A7498347B3F}" dt="2023-03-17T13:51:18.667" v="10"/>
          <ac:picMkLst>
            <pc:docMk/>
            <pc:sldMk cId="2100946154" sldId="287"/>
            <ac:picMk id="9" creationId="{237C845C-A4CF-1778-87D8-5542A644FD80}"/>
          </ac:picMkLst>
        </pc:picChg>
      </pc:sldChg>
      <pc:sldChg chg="addSp modSp addAnim">
        <pc:chgData name="Niels Schwung (nschwung)" userId="S::niels.schwung@smail.th-koeln.de::de5b7789-094c-4a62-8f24-4776aa6b5918" providerId="AD" clId="Web-{58283DC5-3AE1-4F3B-846A-3A7498347B3F}" dt="2023-03-17T14:00:23.873" v="106" actId="1076"/>
        <pc:sldMkLst>
          <pc:docMk/>
          <pc:sldMk cId="3933976563" sldId="288"/>
        </pc:sldMkLst>
        <pc:spChg chg="add mod">
          <ac:chgData name="Niels Schwung (nschwung)" userId="S::niels.schwung@smail.th-koeln.de::de5b7789-094c-4a62-8f24-4776aa6b5918" providerId="AD" clId="Web-{58283DC5-3AE1-4F3B-846A-3A7498347B3F}" dt="2023-03-17T14:00:17.889" v="105" actId="1076"/>
          <ac:spMkLst>
            <pc:docMk/>
            <pc:sldMk cId="3933976563" sldId="288"/>
            <ac:spMk id="4" creationId="{9BCCA409-8FDC-E604-9146-C184A48FE5C0}"/>
          </ac:spMkLst>
        </pc:spChg>
        <pc:spChg chg="mod">
          <ac:chgData name="Niels Schwung (nschwung)" userId="S::niels.schwung@smail.th-koeln.de::de5b7789-094c-4a62-8f24-4776aa6b5918" providerId="AD" clId="Web-{58283DC5-3AE1-4F3B-846A-3A7498347B3F}" dt="2023-03-17T14:00:23.873" v="106" actId="1076"/>
          <ac:spMkLst>
            <pc:docMk/>
            <pc:sldMk cId="3933976563" sldId="288"/>
            <ac:spMk id="6" creationId="{748774ED-5A31-F19F-21F0-0DBB022F6BFC}"/>
          </ac:spMkLst>
        </pc:spChg>
      </pc:sldChg>
      <pc:sldChg chg="add replId">
        <pc:chgData name="Niels Schwung (nschwung)" userId="S::niels.schwung@smail.th-koeln.de::de5b7789-094c-4a62-8f24-4776aa6b5918" providerId="AD" clId="Web-{58283DC5-3AE1-4F3B-846A-3A7498347B3F}" dt="2023-03-17T13:51:08.636" v="0"/>
        <pc:sldMkLst>
          <pc:docMk/>
          <pc:sldMk cId="888338140" sldId="296"/>
        </pc:sldMkLst>
      </pc:sldChg>
      <pc:sldChg chg="add ord replId">
        <pc:chgData name="Niels Schwung (nschwung)" userId="S::niels.schwung@smail.th-koeln.de::de5b7789-094c-4a62-8f24-4776aa6b5918" providerId="AD" clId="Web-{58283DC5-3AE1-4F3B-846A-3A7498347B3F}" dt="2023-03-17T14:06:11.104" v="162"/>
        <pc:sldMkLst>
          <pc:docMk/>
          <pc:sldMk cId="4282549278" sldId="297"/>
        </pc:sldMkLst>
      </pc:sldChg>
      <pc:sldChg chg="add replId">
        <pc:chgData name="Niels Schwung (nschwung)" userId="S::niels.schwung@smail.th-koeln.de::de5b7789-094c-4a62-8f24-4776aa6b5918" providerId="AD" clId="Web-{58283DC5-3AE1-4F3B-846A-3A7498347B3F}" dt="2023-03-17T14:06:17.979" v="163"/>
        <pc:sldMkLst>
          <pc:docMk/>
          <pc:sldMk cId="3563080292" sldId="298"/>
        </pc:sldMkLst>
      </pc:sldChg>
    </pc:docChg>
  </pc:docChgLst>
  <pc:docChgLst>
    <pc:chgData name="Niels Schwung (nschwung)" userId="S::niels.schwung@smail.th-koeln.de::de5b7789-094c-4a62-8f24-4776aa6b5918" providerId="AD" clId="Web-{319C3553-1602-4028-86B7-32690747F65B}"/>
    <pc:docChg chg="addSld delSld modSld sldOrd">
      <pc:chgData name="Niels Schwung (nschwung)" userId="S::niels.schwung@smail.th-koeln.de::de5b7789-094c-4a62-8f24-4776aa6b5918" providerId="AD" clId="Web-{319C3553-1602-4028-86B7-32690747F65B}" dt="2023-03-17T12:58:51.119" v="439" actId="20577"/>
      <pc:docMkLst>
        <pc:docMk/>
      </pc:docMkLst>
      <pc:sldChg chg="ord">
        <pc:chgData name="Niels Schwung (nschwung)" userId="S::niels.schwung@smail.th-koeln.de::de5b7789-094c-4a62-8f24-4776aa6b5918" providerId="AD" clId="Web-{319C3553-1602-4028-86B7-32690747F65B}" dt="2023-03-17T12:57:20.054" v="437"/>
        <pc:sldMkLst>
          <pc:docMk/>
          <pc:sldMk cId="1577499883" sldId="256"/>
        </pc:sldMkLst>
      </pc:sldChg>
      <pc:sldChg chg="del">
        <pc:chgData name="Niels Schwung (nschwung)" userId="S::niels.schwung@smail.th-koeln.de::de5b7789-094c-4a62-8f24-4776aa6b5918" providerId="AD" clId="Web-{319C3553-1602-4028-86B7-32690747F65B}" dt="2023-03-17T12:57:13.367" v="436"/>
        <pc:sldMkLst>
          <pc:docMk/>
          <pc:sldMk cId="3776051896" sldId="257"/>
        </pc:sldMkLst>
      </pc:sldChg>
      <pc:sldChg chg="modSp ord">
        <pc:chgData name="Niels Schwung (nschwung)" userId="S::niels.schwung@smail.th-koeln.de::de5b7789-094c-4a62-8f24-4776aa6b5918" providerId="AD" clId="Web-{319C3553-1602-4028-86B7-32690747F65B}" dt="2023-03-17T12:35:50.734" v="364" actId="20577"/>
        <pc:sldMkLst>
          <pc:docMk/>
          <pc:sldMk cId="1659601184" sldId="275"/>
        </pc:sldMkLst>
        <pc:spChg chg="mod">
          <ac:chgData name="Niels Schwung (nschwung)" userId="S::niels.schwung@smail.th-koeln.de::de5b7789-094c-4a62-8f24-4776aa6b5918" providerId="AD" clId="Web-{319C3553-1602-4028-86B7-32690747F65B}" dt="2023-03-17T12:34:03.481" v="315" actId="20577"/>
          <ac:spMkLst>
            <pc:docMk/>
            <pc:sldMk cId="1659601184" sldId="275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319C3553-1602-4028-86B7-32690747F65B}" dt="2023-03-17T12:35:50.734" v="364" actId="20577"/>
          <ac:spMkLst>
            <pc:docMk/>
            <pc:sldMk cId="1659601184" sldId="275"/>
            <ac:spMk id="3" creationId="{3B77BEB2-7015-909B-1427-C0D854BB9593}"/>
          </ac:spMkLst>
        </pc:spChg>
        <pc:graphicFrameChg chg="mod modGraphic">
          <ac:chgData name="Niels Schwung (nschwung)" userId="S::niels.schwung@smail.th-koeln.de::de5b7789-094c-4a62-8f24-4776aa6b5918" providerId="AD" clId="Web-{319C3553-1602-4028-86B7-32690747F65B}" dt="2023-03-17T12:34:32.763" v="317" actId="1076"/>
          <ac:graphicFrameMkLst>
            <pc:docMk/>
            <pc:sldMk cId="1659601184" sldId="275"/>
            <ac:graphicFrameMk id="17" creationId="{8869E9EE-E58D-3B7B-DE21-F7388D8F074F}"/>
          </ac:graphicFrameMkLst>
        </pc:graphicFrameChg>
      </pc:sldChg>
      <pc:sldChg chg="modSp">
        <pc:chgData name="Niels Schwung (nschwung)" userId="S::niels.schwung@smail.th-koeln.de::de5b7789-094c-4a62-8f24-4776aa6b5918" providerId="AD" clId="Web-{319C3553-1602-4028-86B7-32690747F65B}" dt="2023-03-17T12:58:51.119" v="439" actId="20577"/>
        <pc:sldMkLst>
          <pc:docMk/>
          <pc:sldMk cId="1140939340" sldId="278"/>
        </pc:sldMkLst>
        <pc:spChg chg="mod">
          <ac:chgData name="Niels Schwung (nschwung)" userId="S::niels.schwung@smail.th-koeln.de::de5b7789-094c-4a62-8f24-4776aa6b5918" providerId="AD" clId="Web-{319C3553-1602-4028-86B7-32690747F65B}" dt="2023-03-17T12:58:51.119" v="439" actId="20577"/>
          <ac:spMkLst>
            <pc:docMk/>
            <pc:sldMk cId="1140939340" sldId="278"/>
            <ac:spMk id="11" creationId="{7CC3ECA1-A904-F90B-61E8-1B7BEA9908C1}"/>
          </ac:spMkLst>
        </pc:spChg>
      </pc:sldChg>
      <pc:sldChg chg="del">
        <pc:chgData name="Niels Schwung (nschwung)" userId="S::niels.schwung@smail.th-koeln.de::de5b7789-094c-4a62-8f24-4776aa6b5918" providerId="AD" clId="Web-{319C3553-1602-4028-86B7-32690747F65B}" dt="2023-03-17T12:56:47.850" v="435"/>
        <pc:sldMkLst>
          <pc:docMk/>
          <pc:sldMk cId="2371348601" sldId="279"/>
        </pc:sldMkLst>
      </pc:sldChg>
      <pc:sldChg chg="del">
        <pc:chgData name="Niels Schwung (nschwung)" userId="S::niels.schwung@smail.th-koeln.de::de5b7789-094c-4a62-8f24-4776aa6b5918" providerId="AD" clId="Web-{319C3553-1602-4028-86B7-32690747F65B}" dt="2023-03-17T12:47:41.443" v="372"/>
        <pc:sldMkLst>
          <pc:docMk/>
          <pc:sldMk cId="1994199132" sldId="281"/>
        </pc:sldMkLst>
      </pc:sldChg>
      <pc:sldChg chg="modSp">
        <pc:chgData name="Niels Schwung (nschwung)" userId="S::niels.schwung@smail.th-koeln.de::de5b7789-094c-4a62-8f24-4776aa6b5918" providerId="AD" clId="Web-{319C3553-1602-4028-86B7-32690747F65B}" dt="2023-03-17T12:42:20.558" v="370" actId="20577"/>
        <pc:sldMkLst>
          <pc:docMk/>
          <pc:sldMk cId="3933976563" sldId="288"/>
        </pc:sldMkLst>
        <pc:spChg chg="mod">
          <ac:chgData name="Niels Schwung (nschwung)" userId="S::niels.schwung@smail.th-koeln.de::de5b7789-094c-4a62-8f24-4776aa6b5918" providerId="AD" clId="Web-{319C3553-1602-4028-86B7-32690747F65B}" dt="2023-03-17T12:42:20.558" v="370" actId="20577"/>
          <ac:spMkLst>
            <pc:docMk/>
            <pc:sldMk cId="3933976563" sldId="288"/>
            <ac:spMk id="6" creationId="{748774ED-5A31-F19F-21F0-0DBB022F6BFC}"/>
          </ac:spMkLst>
        </pc:spChg>
      </pc:sldChg>
      <pc:sldChg chg="del">
        <pc:chgData name="Niels Schwung (nschwung)" userId="S::niels.schwung@smail.th-koeln.de::de5b7789-094c-4a62-8f24-4776aa6b5918" providerId="AD" clId="Web-{319C3553-1602-4028-86B7-32690747F65B}" dt="2023-03-17T12:38:19.004" v="365"/>
        <pc:sldMkLst>
          <pc:docMk/>
          <pc:sldMk cId="203170984" sldId="289"/>
        </pc:sldMkLst>
      </pc:sldChg>
      <pc:sldChg chg="del">
        <pc:chgData name="Niels Schwung (nschwung)" userId="S::niels.schwung@smail.th-koeln.de::de5b7789-094c-4a62-8f24-4776aa6b5918" providerId="AD" clId="Web-{319C3553-1602-4028-86B7-32690747F65B}" dt="2023-03-17T12:41:18.400" v="366"/>
        <pc:sldMkLst>
          <pc:docMk/>
          <pc:sldMk cId="1485422436" sldId="290"/>
        </pc:sldMkLst>
      </pc:sldChg>
      <pc:sldChg chg="del">
        <pc:chgData name="Niels Schwung (nschwung)" userId="S::niels.schwung@smail.th-koeln.de::de5b7789-094c-4a62-8f24-4776aa6b5918" providerId="AD" clId="Web-{319C3553-1602-4028-86B7-32690747F65B}" dt="2023-03-17T12:46:12.940" v="371"/>
        <pc:sldMkLst>
          <pc:docMk/>
          <pc:sldMk cId="1481064580" sldId="291"/>
        </pc:sldMkLst>
      </pc:sldChg>
      <pc:sldChg chg="addSp delSp modSp new">
        <pc:chgData name="Niels Schwung (nschwung)" userId="S::niels.schwung@smail.th-koeln.de::de5b7789-094c-4a62-8f24-4776aa6b5918" providerId="AD" clId="Web-{319C3553-1602-4028-86B7-32690747F65B}" dt="2023-03-17T12:52:59.937" v="434"/>
        <pc:sldMkLst>
          <pc:docMk/>
          <pc:sldMk cId="4231091629" sldId="293"/>
        </pc:sldMkLst>
        <pc:spChg chg="mod">
          <ac:chgData name="Niels Schwung (nschwung)" userId="S::niels.schwung@smail.th-koeln.de::de5b7789-094c-4a62-8f24-4776aa6b5918" providerId="AD" clId="Web-{319C3553-1602-4028-86B7-32690747F65B}" dt="2023-03-17T12:12:59.614" v="8" actId="20577"/>
          <ac:spMkLst>
            <pc:docMk/>
            <pc:sldMk cId="4231091629" sldId="293"/>
            <ac:spMk id="2" creationId="{F6055572-D44B-C0AE-715B-2CBCD8032D54}"/>
          </ac:spMkLst>
        </pc:spChg>
        <pc:spChg chg="del mod">
          <ac:chgData name="Niels Schwung (nschwung)" userId="S::niels.schwung@smail.th-koeln.de::de5b7789-094c-4a62-8f24-4776aa6b5918" providerId="AD" clId="Web-{319C3553-1602-4028-86B7-32690747F65B}" dt="2023-03-17T12:13:16.131" v="15"/>
          <ac:spMkLst>
            <pc:docMk/>
            <pc:sldMk cId="4231091629" sldId="293"/>
            <ac:spMk id="3" creationId="{CDDFC6FC-FDDA-71F0-0574-6FA8F0590C00}"/>
          </ac:spMkLst>
        </pc:spChg>
        <pc:graphicFrameChg chg="add mod ord modGraphic">
          <ac:chgData name="Niels Schwung (nschwung)" userId="S::niels.schwung@smail.th-koeln.de::de5b7789-094c-4a62-8f24-4776aa6b5918" providerId="AD" clId="Web-{319C3553-1602-4028-86B7-32690747F65B}" dt="2023-03-17T12:52:59.937" v="434"/>
          <ac:graphicFrameMkLst>
            <pc:docMk/>
            <pc:sldMk cId="4231091629" sldId="293"/>
            <ac:graphicFrameMk id="4" creationId="{2EC79604-AAF1-DFE3-E620-8804C5256638}"/>
          </ac:graphicFrameMkLst>
        </pc:graphicFrameChg>
      </pc:sldChg>
    </pc:docChg>
  </pc:docChgLst>
  <pc:docChgLst>
    <pc:chgData name="Niels Schwung (nschwung)" userId="S::niels.schwung@smail.th-koeln.de::de5b7789-094c-4a62-8f24-4776aa6b5918" providerId="AD" clId="Web-{0CDFC653-7FAA-4D36-9D8F-14BBE961F248}"/>
    <pc:docChg chg="addSld delSld modSld sldOrd">
      <pc:chgData name="Niels Schwung (nschwung)" userId="S::niels.schwung@smail.th-koeln.de::de5b7789-094c-4a62-8f24-4776aa6b5918" providerId="AD" clId="Web-{0CDFC653-7FAA-4D36-9D8F-14BBE961F248}" dt="2023-03-16T15:18:00.875" v="692"/>
      <pc:docMkLst>
        <pc:docMk/>
      </pc:docMkLst>
      <pc:sldChg chg="addSp delSp modSp">
        <pc:chgData name="Niels Schwung (nschwung)" userId="S::niels.schwung@smail.th-koeln.de::de5b7789-094c-4a62-8f24-4776aa6b5918" providerId="AD" clId="Web-{0CDFC653-7FAA-4D36-9D8F-14BBE961F248}" dt="2023-03-16T13:35:57.482" v="292" actId="1076"/>
        <pc:sldMkLst>
          <pc:docMk/>
          <pc:sldMk cId="3803919521" sldId="259"/>
        </pc:sldMkLst>
        <pc:spChg chg="mod">
          <ac:chgData name="Niels Schwung (nschwung)" userId="S::niels.schwung@smail.th-koeln.de::de5b7789-094c-4a62-8f24-4776aa6b5918" providerId="AD" clId="Web-{0CDFC653-7FAA-4D36-9D8F-14BBE961F248}" dt="2023-03-16T13:09:49.096" v="190" actId="14100"/>
          <ac:spMkLst>
            <pc:docMk/>
            <pc:sldMk cId="3803919521" sldId="259"/>
            <ac:spMk id="2" creationId="{00000000-0000-0000-0000-000000000000}"/>
          </ac:spMkLst>
        </pc:spChg>
        <pc:spChg chg="add mod">
          <ac:chgData name="Niels Schwung (nschwung)" userId="S::niels.schwung@smail.th-koeln.de::de5b7789-094c-4a62-8f24-4776aa6b5918" providerId="AD" clId="Web-{0CDFC653-7FAA-4D36-9D8F-14BBE961F248}" dt="2023-03-16T13:12:47.484" v="215" actId="20577"/>
          <ac:spMkLst>
            <pc:docMk/>
            <pc:sldMk cId="3803919521" sldId="259"/>
            <ac:spMk id="6" creationId="{E831E092-3A45-05CD-5262-9B8347B4E2A8}"/>
          </ac:spMkLst>
        </pc:spChg>
        <pc:picChg chg="add mod">
          <ac:chgData name="Niels Schwung (nschwung)" userId="S::niels.schwung@smail.th-koeln.de::de5b7789-094c-4a62-8f24-4776aa6b5918" providerId="AD" clId="Web-{0CDFC653-7FAA-4D36-9D8F-14BBE961F248}" dt="2023-03-16T13:35:57.482" v="292" actId="1076"/>
          <ac:picMkLst>
            <pc:docMk/>
            <pc:sldMk cId="3803919521" sldId="259"/>
            <ac:picMk id="3" creationId="{06A1E491-1233-8F13-3323-1EBA5E9A342B}"/>
          </ac:picMkLst>
        </pc:picChg>
        <pc:picChg chg="del">
          <ac:chgData name="Niels Schwung (nschwung)" userId="S::niels.schwung@smail.th-koeln.de::de5b7789-094c-4a62-8f24-4776aa6b5918" providerId="AD" clId="Web-{0CDFC653-7FAA-4D36-9D8F-14BBE961F248}" dt="2023-03-16T13:07:23.554" v="151"/>
          <ac:picMkLst>
            <pc:docMk/>
            <pc:sldMk cId="3803919521" sldId="259"/>
            <ac:picMk id="4" creationId="{6C2C96D2-52AE-6583-76A0-9D9C229C8783}"/>
          </ac:picMkLst>
        </pc:picChg>
      </pc:sldChg>
      <pc:sldChg chg="modSp">
        <pc:chgData name="Niels Schwung (nschwung)" userId="S::niels.schwung@smail.th-koeln.de::de5b7789-094c-4a62-8f24-4776aa6b5918" providerId="AD" clId="Web-{0CDFC653-7FAA-4D36-9D8F-14BBE961F248}" dt="2023-03-16T14:59:40.665" v="652" actId="20577"/>
        <pc:sldMkLst>
          <pc:docMk/>
          <pc:sldMk cId="3438145583" sldId="260"/>
        </pc:sldMkLst>
        <pc:spChg chg="mod">
          <ac:chgData name="Niels Schwung (nschwung)" userId="S::niels.schwung@smail.th-koeln.de::de5b7789-094c-4a62-8f24-4776aa6b5918" providerId="AD" clId="Web-{0CDFC653-7FAA-4D36-9D8F-14BBE961F248}" dt="2023-03-16T14:39:02.258" v="570" actId="20577"/>
          <ac:spMkLst>
            <pc:docMk/>
            <pc:sldMk cId="3438145583" sldId="260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0CDFC653-7FAA-4D36-9D8F-14BBE961F248}" dt="2023-03-16T14:59:40.665" v="652" actId="20577"/>
          <ac:spMkLst>
            <pc:docMk/>
            <pc:sldMk cId="3438145583" sldId="260"/>
            <ac:spMk id="3" creationId="{3B77BEB2-7015-909B-1427-C0D854BB9593}"/>
          </ac:spMkLst>
        </pc:spChg>
      </pc:sldChg>
      <pc:sldChg chg="del">
        <pc:chgData name="Niels Schwung (nschwung)" userId="S::niels.schwung@smail.th-koeln.de::de5b7789-094c-4a62-8f24-4776aa6b5918" providerId="AD" clId="Web-{0CDFC653-7FAA-4D36-9D8F-14BBE961F248}" dt="2023-03-16T13:32:42.123" v="248"/>
        <pc:sldMkLst>
          <pc:docMk/>
          <pc:sldMk cId="3156471575" sldId="261"/>
        </pc:sldMkLst>
      </pc:sldChg>
      <pc:sldChg chg="addSp delSp modSp">
        <pc:chgData name="Niels Schwung (nschwung)" userId="S::niels.schwung@smail.th-koeln.de::de5b7789-094c-4a62-8f24-4776aa6b5918" providerId="AD" clId="Web-{0CDFC653-7FAA-4D36-9D8F-14BBE961F248}" dt="2023-03-16T15:02:28.256" v="654" actId="20577"/>
        <pc:sldMkLst>
          <pc:docMk/>
          <pc:sldMk cId="3124615570" sldId="262"/>
        </pc:sldMkLst>
        <pc:spChg chg="mod">
          <ac:chgData name="Niels Schwung (nschwung)" userId="S::niels.schwung@smail.th-koeln.de::de5b7789-094c-4a62-8f24-4776aa6b5918" providerId="AD" clId="Web-{0CDFC653-7FAA-4D36-9D8F-14BBE961F248}" dt="2023-03-16T15:02:28.256" v="654" actId="20577"/>
          <ac:spMkLst>
            <pc:docMk/>
            <pc:sldMk cId="3124615570" sldId="262"/>
            <ac:spMk id="2" creationId="{00000000-0000-0000-0000-000000000000}"/>
          </ac:spMkLst>
        </pc:spChg>
        <pc:spChg chg="del">
          <ac:chgData name="Niels Schwung (nschwung)" userId="S::niels.schwung@smail.th-koeln.de::de5b7789-094c-4a62-8f24-4776aa6b5918" providerId="AD" clId="Web-{0CDFC653-7FAA-4D36-9D8F-14BBE961F248}" dt="2023-03-16T13:37:31.536" v="317"/>
          <ac:spMkLst>
            <pc:docMk/>
            <pc:sldMk cId="3124615570" sldId="262"/>
            <ac:spMk id="9" creationId="{A9EE6BFF-1A5D-0181-C4D4-52677F974ED6}"/>
          </ac:spMkLst>
        </pc:spChg>
        <pc:spChg chg="add mod">
          <ac:chgData name="Niels Schwung (nschwung)" userId="S::niels.schwung@smail.th-koeln.de::de5b7789-094c-4a62-8f24-4776aa6b5918" providerId="AD" clId="Web-{0CDFC653-7FAA-4D36-9D8F-14BBE961F248}" dt="2023-03-16T13:38:44.619" v="336" actId="1076"/>
          <ac:spMkLst>
            <pc:docMk/>
            <pc:sldMk cId="3124615570" sldId="262"/>
            <ac:spMk id="13" creationId="{78E9A2E6-AA6D-044F-1CDC-7002C5830DCC}"/>
          </ac:spMkLst>
        </pc:spChg>
        <pc:spChg chg="add mod">
          <ac:chgData name="Niels Schwung (nschwung)" userId="S::niels.schwung@smail.th-koeln.de::de5b7789-094c-4a62-8f24-4776aa6b5918" providerId="AD" clId="Web-{0CDFC653-7FAA-4D36-9D8F-14BBE961F248}" dt="2023-03-16T13:39:37.030" v="345" actId="20577"/>
          <ac:spMkLst>
            <pc:docMk/>
            <pc:sldMk cId="3124615570" sldId="262"/>
            <ac:spMk id="14" creationId="{71DC6254-CBDB-5C26-1B03-543A52EF8D3B}"/>
          </ac:spMkLst>
        </pc:spChg>
        <pc:spChg chg="add mod">
          <ac:chgData name="Niels Schwung (nschwung)" userId="S::niels.schwung@smail.th-koeln.de::de5b7789-094c-4a62-8f24-4776aa6b5918" providerId="AD" clId="Web-{0CDFC653-7FAA-4D36-9D8F-14BBE961F248}" dt="2023-03-16T13:39:45.265" v="348" actId="20577"/>
          <ac:spMkLst>
            <pc:docMk/>
            <pc:sldMk cId="3124615570" sldId="262"/>
            <ac:spMk id="15" creationId="{38A2C91C-5A95-56E6-BD55-516C59FCD57D}"/>
          </ac:spMkLst>
        </pc:spChg>
        <pc:picChg chg="add del mod">
          <ac:chgData name="Niels Schwung (nschwung)" userId="S::niels.schwung@smail.th-koeln.de::de5b7789-094c-4a62-8f24-4776aa6b5918" providerId="AD" clId="Web-{0CDFC653-7FAA-4D36-9D8F-14BBE961F248}" dt="2023-03-16T13:32:48.420" v="250"/>
          <ac:picMkLst>
            <pc:docMk/>
            <pc:sldMk cId="3124615570" sldId="262"/>
            <ac:picMk id="3" creationId="{DF435356-31B0-122C-3614-65C5D3E7D48B}"/>
          </ac:picMkLst>
        </pc:picChg>
        <pc:picChg chg="del">
          <ac:chgData name="Niels Schwung (nschwung)" userId="S::niels.schwung@smail.th-koeln.de::de5b7789-094c-4a62-8f24-4776aa6b5918" providerId="AD" clId="Web-{0CDFC653-7FAA-4D36-9D8F-14BBE961F248}" dt="2023-03-16T13:37:33.067" v="318"/>
          <ac:picMkLst>
            <pc:docMk/>
            <pc:sldMk cId="3124615570" sldId="262"/>
            <ac:picMk id="4" creationId="{FCF3A9A7-EDC2-0EAC-A4F2-1822C8F24BE2}"/>
          </ac:picMkLst>
        </pc:picChg>
        <pc:picChg chg="del">
          <ac:chgData name="Niels Schwung (nschwung)" userId="S::niels.schwung@smail.th-koeln.de::de5b7789-094c-4a62-8f24-4776aa6b5918" providerId="AD" clId="Web-{0CDFC653-7FAA-4D36-9D8F-14BBE961F248}" dt="2023-03-16T13:37:10.909" v="311"/>
          <ac:picMkLst>
            <pc:docMk/>
            <pc:sldMk cId="3124615570" sldId="262"/>
            <ac:picMk id="6" creationId="{B7E68A02-ABAA-C80C-156B-0BCE38891B64}"/>
          </ac:picMkLst>
        </pc:picChg>
        <pc:picChg chg="add mod">
          <ac:chgData name="Niels Schwung (nschwung)" userId="S::niels.schwung@smail.th-koeln.de::de5b7789-094c-4a62-8f24-4776aa6b5918" providerId="AD" clId="Web-{0CDFC653-7FAA-4D36-9D8F-14BBE961F248}" dt="2023-03-16T13:37:51.115" v="324" actId="14100"/>
          <ac:picMkLst>
            <pc:docMk/>
            <pc:sldMk cId="3124615570" sldId="262"/>
            <ac:picMk id="10" creationId="{1C7E8F09-72E2-CF5E-1DB8-C98625A75C7E}"/>
          </ac:picMkLst>
        </pc:picChg>
        <pc:picChg chg="add mod">
          <ac:chgData name="Niels Schwung (nschwung)" userId="S::niels.schwung@smail.th-koeln.de::de5b7789-094c-4a62-8f24-4776aa6b5918" providerId="AD" clId="Web-{0CDFC653-7FAA-4D36-9D8F-14BBE961F248}" dt="2023-03-16T13:37:59.460" v="327" actId="1076"/>
          <ac:picMkLst>
            <pc:docMk/>
            <pc:sldMk cId="3124615570" sldId="262"/>
            <ac:picMk id="12" creationId="{4FC5C96A-EEF5-926A-D73C-DEB70841CB58}"/>
          </ac:picMkLst>
        </pc:picChg>
      </pc:sldChg>
      <pc:sldChg chg="addSp delSp modSp">
        <pc:chgData name="Niels Schwung (nschwung)" userId="S::niels.schwung@smail.th-koeln.de::de5b7789-094c-4a62-8f24-4776aa6b5918" providerId="AD" clId="Web-{0CDFC653-7FAA-4D36-9D8F-14BBE961F248}" dt="2023-03-16T15:03:52.388" v="666" actId="20577"/>
        <pc:sldMkLst>
          <pc:docMk/>
          <pc:sldMk cId="1294100030" sldId="264"/>
        </pc:sldMkLst>
        <pc:spChg chg="mod">
          <ac:chgData name="Niels Schwung (nschwung)" userId="S::niels.schwung@smail.th-koeln.de::de5b7789-094c-4a62-8f24-4776aa6b5918" providerId="AD" clId="Web-{0CDFC653-7FAA-4D36-9D8F-14BBE961F248}" dt="2023-03-16T15:03:52.388" v="666" actId="20577"/>
          <ac:spMkLst>
            <pc:docMk/>
            <pc:sldMk cId="1294100030" sldId="264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0CDFC653-7FAA-4D36-9D8F-14BBE961F248}" dt="2023-03-16T13:46:53.595" v="359" actId="1076"/>
          <ac:spMkLst>
            <pc:docMk/>
            <pc:sldMk cId="1294100030" sldId="264"/>
            <ac:spMk id="9" creationId="{59F0EE81-E24B-0208-6521-97D76B22B5B4}"/>
          </ac:spMkLst>
        </pc:spChg>
        <pc:picChg chg="del">
          <ac:chgData name="Niels Schwung (nschwung)" userId="S::niels.schwung@smail.th-koeln.de::de5b7789-094c-4a62-8f24-4776aa6b5918" providerId="AD" clId="Web-{0CDFC653-7FAA-4D36-9D8F-14BBE961F248}" dt="2023-03-16T13:42:45.076" v="349"/>
          <ac:picMkLst>
            <pc:docMk/>
            <pc:sldMk cId="1294100030" sldId="264"/>
            <ac:picMk id="4" creationId="{E424DA7E-3699-7341-F94E-3E6D9C7E2299}"/>
          </ac:picMkLst>
        </pc:picChg>
        <pc:picChg chg="add mod">
          <ac:chgData name="Niels Schwung (nschwung)" userId="S::niels.schwung@smail.th-koeln.de::de5b7789-094c-4a62-8f24-4776aa6b5918" providerId="AD" clId="Web-{0CDFC653-7FAA-4D36-9D8F-14BBE961F248}" dt="2023-03-16T13:43:00.124" v="355" actId="14100"/>
          <ac:picMkLst>
            <pc:docMk/>
            <pc:sldMk cId="1294100030" sldId="264"/>
            <ac:picMk id="6" creationId="{1C9E81D0-FD6F-EC2A-0162-F5E02886332A}"/>
          </ac:picMkLst>
        </pc:picChg>
      </pc:sldChg>
      <pc:sldChg chg="addSp delSp">
        <pc:chgData name="Niels Schwung (nschwung)" userId="S::niels.schwung@smail.th-koeln.de::de5b7789-094c-4a62-8f24-4776aa6b5918" providerId="AD" clId="Web-{0CDFC653-7FAA-4D36-9D8F-14BBE961F248}" dt="2023-03-16T13:48:13.101" v="392"/>
        <pc:sldMkLst>
          <pc:docMk/>
          <pc:sldMk cId="3713139698" sldId="265"/>
        </pc:sldMkLst>
        <pc:spChg chg="add">
          <ac:chgData name="Niels Schwung (nschwung)" userId="S::niels.schwung@smail.th-koeln.de::de5b7789-094c-4a62-8f24-4776aa6b5918" providerId="AD" clId="Web-{0CDFC653-7FAA-4D36-9D8F-14BBE961F248}" dt="2023-03-16T13:48:13.101" v="392"/>
          <ac:spMkLst>
            <pc:docMk/>
            <pc:sldMk cId="3713139698" sldId="265"/>
            <ac:spMk id="9" creationId="{58C38AD8-A992-FCF9-2B40-DE18352D70B3}"/>
          </ac:spMkLst>
        </pc:spChg>
        <pc:picChg chg="del">
          <ac:chgData name="Niels Schwung (nschwung)" userId="S::niels.schwung@smail.th-koeln.de::de5b7789-094c-4a62-8f24-4776aa6b5918" providerId="AD" clId="Web-{0CDFC653-7FAA-4D36-9D8F-14BBE961F248}" dt="2023-03-16T13:47:59.693" v="390"/>
          <ac:picMkLst>
            <pc:docMk/>
            <pc:sldMk cId="3713139698" sldId="265"/>
            <ac:picMk id="3" creationId="{0CF25D8A-CACA-31F5-9C35-A7B14166EC5A}"/>
          </ac:picMkLst>
        </pc:picChg>
        <pc:picChg chg="add">
          <ac:chgData name="Niels Schwung (nschwung)" userId="S::niels.schwung@smail.th-koeln.de::de5b7789-094c-4a62-8f24-4776aa6b5918" providerId="AD" clId="Web-{0CDFC653-7FAA-4D36-9D8F-14BBE961F248}" dt="2023-03-16T13:48:00.209" v="391"/>
          <ac:picMkLst>
            <pc:docMk/>
            <pc:sldMk cId="3713139698" sldId="265"/>
            <ac:picMk id="5" creationId="{08D177D1-1EF9-F8AE-13D9-388AC1B23EB4}"/>
          </ac:picMkLst>
        </pc:picChg>
      </pc:sldChg>
      <pc:sldChg chg="modSp">
        <pc:chgData name="Niels Schwung (nschwung)" userId="S::niels.schwung@smail.th-koeln.de::de5b7789-094c-4a62-8f24-4776aa6b5918" providerId="AD" clId="Web-{0CDFC653-7FAA-4D36-9D8F-14BBE961F248}" dt="2023-03-16T14:39:09.821" v="572" actId="20577"/>
        <pc:sldMkLst>
          <pc:docMk/>
          <pc:sldMk cId="3518495621" sldId="266"/>
        </pc:sldMkLst>
        <pc:spChg chg="mod">
          <ac:chgData name="Niels Schwung (nschwung)" userId="S::niels.schwung@smail.th-koeln.de::de5b7789-094c-4a62-8f24-4776aa6b5918" providerId="AD" clId="Web-{0CDFC653-7FAA-4D36-9D8F-14BBE961F248}" dt="2023-03-16T14:39:09.821" v="572" actId="20577"/>
          <ac:spMkLst>
            <pc:docMk/>
            <pc:sldMk cId="3518495621" sldId="266"/>
            <ac:spMk id="2" creationId="{502A6255-3A24-3D73-E46D-528705568A5D}"/>
          </ac:spMkLst>
        </pc:spChg>
      </pc:sldChg>
      <pc:sldChg chg="modSp">
        <pc:chgData name="Niels Schwung (nschwung)" userId="S::niels.schwung@smail.th-koeln.de::de5b7789-094c-4a62-8f24-4776aa6b5918" providerId="AD" clId="Web-{0CDFC653-7FAA-4D36-9D8F-14BBE961F248}" dt="2023-03-16T15:09:43.259" v="671" actId="14100"/>
        <pc:sldMkLst>
          <pc:docMk/>
          <pc:sldMk cId="1697394226" sldId="267"/>
        </pc:sldMkLst>
        <pc:spChg chg="mod">
          <ac:chgData name="Niels Schwung (nschwung)" userId="S::niels.schwung@smail.th-koeln.de::de5b7789-094c-4a62-8f24-4776aa6b5918" providerId="AD" clId="Web-{0CDFC653-7FAA-4D36-9D8F-14BBE961F248}" dt="2023-03-16T14:39:13.805" v="573" actId="20577"/>
          <ac:spMkLst>
            <pc:docMk/>
            <pc:sldMk cId="1697394226" sldId="267"/>
            <ac:spMk id="2" creationId="{502A6255-3A24-3D73-E46D-528705568A5D}"/>
          </ac:spMkLst>
        </pc:spChg>
        <pc:spChg chg="mod">
          <ac:chgData name="Niels Schwung (nschwung)" userId="S::niels.schwung@smail.th-koeln.de::de5b7789-094c-4a62-8f24-4776aa6b5918" providerId="AD" clId="Web-{0CDFC653-7FAA-4D36-9D8F-14BBE961F248}" dt="2023-03-16T15:09:43.259" v="671" actId="14100"/>
          <ac:spMkLst>
            <pc:docMk/>
            <pc:sldMk cId="1697394226" sldId="267"/>
            <ac:spMk id="22" creationId="{D075FADD-1D21-E605-D5CF-14CA89BDAB39}"/>
          </ac:spMkLst>
        </pc:spChg>
      </pc:sldChg>
      <pc:sldChg chg="addSp delSp modSp">
        <pc:chgData name="Niels Schwung (nschwung)" userId="S::niels.schwung@smail.th-koeln.de::de5b7789-094c-4a62-8f24-4776aa6b5918" providerId="AD" clId="Web-{0CDFC653-7FAA-4D36-9D8F-14BBE961F248}" dt="2023-03-16T13:52:04.462" v="409" actId="1076"/>
        <pc:sldMkLst>
          <pc:docMk/>
          <pc:sldMk cId="110240332" sldId="268"/>
        </pc:sldMkLst>
        <pc:spChg chg="add mod">
          <ac:chgData name="Niels Schwung (nschwung)" userId="S::niels.schwung@smail.th-koeln.de::de5b7789-094c-4a62-8f24-4776aa6b5918" providerId="AD" clId="Web-{0CDFC653-7FAA-4D36-9D8F-14BBE961F248}" dt="2023-03-16T13:52:04.462" v="409" actId="1076"/>
          <ac:spMkLst>
            <pc:docMk/>
            <pc:sldMk cId="110240332" sldId="268"/>
            <ac:spMk id="5" creationId="{1A1E4E3D-89B0-3416-A719-841F5D7CA74D}"/>
          </ac:spMkLst>
        </pc:spChg>
        <pc:picChg chg="del">
          <ac:chgData name="Niels Schwung (nschwung)" userId="S::niels.schwung@smail.th-koeln.de::de5b7789-094c-4a62-8f24-4776aa6b5918" providerId="AD" clId="Web-{0CDFC653-7FAA-4D36-9D8F-14BBE961F248}" dt="2023-03-16T13:48:41.134" v="393"/>
          <ac:picMkLst>
            <pc:docMk/>
            <pc:sldMk cId="110240332" sldId="268"/>
            <ac:picMk id="4" creationId="{A99E1BF9-EF78-030B-781B-3E2C68DF3784}"/>
          </ac:picMkLst>
        </pc:picChg>
        <pc:picChg chg="del">
          <ac:chgData name="Niels Schwung (nschwung)" userId="S::niels.schwung@smail.th-koeln.de::de5b7789-094c-4a62-8f24-4776aa6b5918" providerId="AD" clId="Web-{0CDFC653-7FAA-4D36-9D8F-14BBE961F248}" dt="2023-03-16T13:48:42.119" v="394"/>
          <ac:picMkLst>
            <pc:docMk/>
            <pc:sldMk cId="110240332" sldId="268"/>
            <ac:picMk id="6" creationId="{A831FF42-CD87-3D1A-9082-905E235EA487}"/>
          </ac:picMkLst>
        </pc:picChg>
        <pc:picChg chg="add mod ord">
          <ac:chgData name="Niels Schwung (nschwung)" userId="S::niels.schwung@smail.th-koeln.de::de5b7789-094c-4a62-8f24-4776aa6b5918" providerId="AD" clId="Web-{0CDFC653-7FAA-4D36-9D8F-14BBE961F248}" dt="2023-03-16T13:51:57.774" v="408"/>
          <ac:picMkLst>
            <pc:docMk/>
            <pc:sldMk cId="110240332" sldId="268"/>
            <ac:picMk id="9" creationId="{DF89E479-BE5A-D4B4-5184-F589A9E4E23F}"/>
          </ac:picMkLst>
        </pc:picChg>
      </pc:sldChg>
      <pc:sldChg chg="addSp delSp modSp">
        <pc:chgData name="Niels Schwung (nschwung)" userId="S::niels.schwung@smail.th-koeln.de::de5b7789-094c-4a62-8f24-4776aa6b5918" providerId="AD" clId="Web-{0CDFC653-7FAA-4D36-9D8F-14BBE961F248}" dt="2023-03-16T14:36:31.543" v="537" actId="1076"/>
        <pc:sldMkLst>
          <pc:docMk/>
          <pc:sldMk cId="222199683" sldId="273"/>
        </pc:sldMkLst>
        <pc:spChg chg="add mod">
          <ac:chgData name="Niels Schwung (nschwung)" userId="S::niels.schwung@smail.th-koeln.de::de5b7789-094c-4a62-8f24-4776aa6b5918" providerId="AD" clId="Web-{0CDFC653-7FAA-4D36-9D8F-14BBE961F248}" dt="2023-03-16T14:36:31.543" v="537" actId="1076"/>
          <ac:spMkLst>
            <pc:docMk/>
            <pc:sldMk cId="222199683" sldId="273"/>
            <ac:spMk id="5" creationId="{8067EC25-85F9-1A3C-BD78-89B6736C8284}"/>
          </ac:spMkLst>
        </pc:spChg>
        <pc:picChg chg="del">
          <ac:chgData name="Niels Schwung (nschwung)" userId="S::niels.schwung@smail.th-koeln.de::de5b7789-094c-4a62-8f24-4776aa6b5918" providerId="AD" clId="Web-{0CDFC653-7FAA-4D36-9D8F-14BBE961F248}" dt="2023-03-16T12:57:53.996" v="83"/>
          <ac:picMkLst>
            <pc:docMk/>
            <pc:sldMk cId="222199683" sldId="273"/>
            <ac:picMk id="3" creationId="{7C3A9458-4319-0CF4-5953-26CCA647A1A4}"/>
          </ac:picMkLst>
        </pc:picChg>
        <pc:picChg chg="add mod">
          <ac:chgData name="Niels Schwung (nschwung)" userId="S::niels.schwung@smail.th-koeln.de::de5b7789-094c-4a62-8f24-4776aa6b5918" providerId="AD" clId="Web-{0CDFC653-7FAA-4D36-9D8F-14BBE961F248}" dt="2023-03-16T14:36:26.246" v="536" actId="1076"/>
          <ac:picMkLst>
            <pc:docMk/>
            <pc:sldMk cId="222199683" sldId="273"/>
            <ac:picMk id="4" creationId="{A6D01DBD-59EE-8F50-FB1D-461992C2C743}"/>
          </ac:picMkLst>
        </pc:picChg>
      </pc:sldChg>
      <pc:sldChg chg="addSp delSp modSp">
        <pc:chgData name="Niels Schwung (nschwung)" userId="S::niels.schwung@smail.th-koeln.de::de5b7789-094c-4a62-8f24-4776aa6b5918" providerId="AD" clId="Web-{0CDFC653-7FAA-4D36-9D8F-14BBE961F248}" dt="2023-03-16T14:37:13.140" v="545"/>
        <pc:sldMkLst>
          <pc:docMk/>
          <pc:sldMk cId="3532509946" sldId="276"/>
        </pc:sldMkLst>
        <pc:spChg chg="add mod">
          <ac:chgData name="Niels Schwung (nschwung)" userId="S::niels.schwung@smail.th-koeln.de::de5b7789-094c-4a62-8f24-4776aa6b5918" providerId="AD" clId="Web-{0CDFC653-7FAA-4D36-9D8F-14BBE961F248}" dt="2023-03-16T14:36:59.936" v="542" actId="1076"/>
          <ac:spMkLst>
            <pc:docMk/>
            <pc:sldMk cId="3532509946" sldId="276"/>
            <ac:spMk id="4" creationId="{7E2FC215-E01D-B9FF-6A38-3067D2C40E5A}"/>
          </ac:spMkLst>
        </pc:spChg>
        <pc:picChg chg="del mod">
          <ac:chgData name="Niels Schwung (nschwung)" userId="S::niels.schwung@smail.th-koeln.de::de5b7789-094c-4a62-8f24-4776aa6b5918" providerId="AD" clId="Web-{0CDFC653-7FAA-4D36-9D8F-14BBE961F248}" dt="2023-03-16T14:37:13.140" v="545"/>
          <ac:picMkLst>
            <pc:docMk/>
            <pc:sldMk cId="3532509946" sldId="276"/>
            <ac:picMk id="5" creationId="{D10DD428-3ECC-F709-A6E0-28EFF38D0088}"/>
          </ac:picMkLst>
        </pc:picChg>
        <pc:picChg chg="del">
          <ac:chgData name="Niels Schwung (nschwung)" userId="S::niels.schwung@smail.th-koeln.de::de5b7789-094c-4a62-8f24-4776aa6b5918" providerId="AD" clId="Web-{0CDFC653-7FAA-4D36-9D8F-14BBE961F248}" dt="2023-03-16T14:05:20.524" v="448"/>
          <ac:picMkLst>
            <pc:docMk/>
            <pc:sldMk cId="3532509946" sldId="276"/>
            <ac:picMk id="6" creationId="{926335EA-D9F9-FC8A-B830-577E4C594CB3}"/>
          </ac:picMkLst>
        </pc:picChg>
        <pc:picChg chg="add mod ord">
          <ac:chgData name="Niels Schwung (nschwung)" userId="S::niels.schwung@smail.th-koeln.de::de5b7789-094c-4a62-8f24-4776aa6b5918" providerId="AD" clId="Web-{0CDFC653-7FAA-4D36-9D8F-14BBE961F248}" dt="2023-03-16T14:37:04.030" v="543"/>
          <ac:picMkLst>
            <pc:docMk/>
            <pc:sldMk cId="3532509946" sldId="276"/>
            <ac:picMk id="9" creationId="{3E2DFA5A-BA8B-C830-46D2-F5335F65280E}"/>
          </ac:picMkLst>
        </pc:picChg>
      </pc:sldChg>
      <pc:sldChg chg="modSp">
        <pc:chgData name="Niels Schwung (nschwung)" userId="S::niels.schwung@smail.th-koeln.de::de5b7789-094c-4a62-8f24-4776aa6b5918" providerId="AD" clId="Web-{0CDFC653-7FAA-4D36-9D8F-14BBE961F248}" dt="2023-03-16T12:07:56.523" v="29" actId="20577"/>
        <pc:sldMkLst>
          <pc:docMk/>
          <pc:sldMk cId="4282501610" sldId="277"/>
        </pc:sldMkLst>
        <pc:spChg chg="mod">
          <ac:chgData name="Niels Schwung (nschwung)" userId="S::niels.schwung@smail.th-koeln.de::de5b7789-094c-4a62-8f24-4776aa6b5918" providerId="AD" clId="Web-{0CDFC653-7FAA-4D36-9D8F-14BBE961F248}" dt="2023-03-16T12:07:56.523" v="29" actId="20577"/>
          <ac:spMkLst>
            <pc:docMk/>
            <pc:sldMk cId="4282501610" sldId="277"/>
            <ac:spMk id="2" creationId="{502A6255-3A24-3D73-E46D-528705568A5D}"/>
          </ac:spMkLst>
        </pc:spChg>
      </pc:sldChg>
      <pc:sldChg chg="addSp delSp modSp">
        <pc:chgData name="Niels Schwung (nschwung)" userId="S::niels.schwung@smail.th-koeln.de::de5b7789-094c-4a62-8f24-4776aa6b5918" providerId="AD" clId="Web-{0CDFC653-7FAA-4D36-9D8F-14BBE961F248}" dt="2023-03-16T15:18:00.875" v="692"/>
        <pc:sldMkLst>
          <pc:docMk/>
          <pc:sldMk cId="1140939340" sldId="278"/>
        </pc:sldMkLst>
        <pc:spChg chg="del">
          <ac:chgData name="Niels Schwung (nschwung)" userId="S::niels.schwung@smail.th-koeln.de::de5b7789-094c-4a62-8f24-4776aa6b5918" providerId="AD" clId="Web-{0CDFC653-7FAA-4D36-9D8F-14BBE961F248}" dt="2023-03-16T15:16:52.510" v="676"/>
          <ac:spMkLst>
            <pc:docMk/>
            <pc:sldMk cId="1140939340" sldId="278"/>
            <ac:spMk id="2" creationId="{502A6255-3A24-3D73-E46D-528705568A5D}"/>
          </ac:spMkLst>
        </pc:spChg>
        <pc:spChg chg="del mod">
          <ac:chgData name="Niels Schwung (nschwung)" userId="S::niels.schwung@smail.th-koeln.de::de5b7789-094c-4a62-8f24-4776aa6b5918" providerId="AD" clId="Web-{0CDFC653-7FAA-4D36-9D8F-14BBE961F248}" dt="2023-03-16T15:18:00.875" v="692"/>
          <ac:spMkLst>
            <pc:docMk/>
            <pc:sldMk cId="1140939340" sldId="278"/>
            <ac:spMk id="3" creationId="{3B77BEB2-7015-909B-1427-C0D854BB9593}"/>
          </ac:spMkLst>
        </pc:spChg>
        <pc:spChg chg="add mod">
          <ac:chgData name="Niels Schwung (nschwung)" userId="S::niels.schwung@smail.th-koeln.de::de5b7789-094c-4a62-8f24-4776aa6b5918" providerId="AD" clId="Web-{0CDFC653-7FAA-4D36-9D8F-14BBE961F248}" dt="2023-03-16T15:17:50.155" v="691" actId="1076"/>
          <ac:spMkLst>
            <pc:docMk/>
            <pc:sldMk cId="1140939340" sldId="278"/>
            <ac:spMk id="7" creationId="{F5484404-2E6C-3A30-3743-E746300C1465}"/>
          </ac:spMkLst>
        </pc:spChg>
        <pc:spChg chg="add mod">
          <ac:chgData name="Niels Schwung (nschwung)" userId="S::niels.schwung@smail.th-koeln.de::de5b7789-094c-4a62-8f24-4776aa6b5918" providerId="AD" clId="Web-{0CDFC653-7FAA-4D36-9D8F-14BBE961F248}" dt="2023-03-16T15:17:23.278" v="685" actId="20577"/>
          <ac:spMkLst>
            <pc:docMk/>
            <pc:sldMk cId="1140939340" sldId="278"/>
            <ac:spMk id="11" creationId="{7CC3ECA1-A904-F90B-61E8-1B7BEA9908C1}"/>
          </ac:spMkLst>
        </pc:spChg>
        <pc:picChg chg="add mod">
          <ac:chgData name="Niels Schwung (nschwung)" userId="S::niels.schwung@smail.th-koeln.de::de5b7789-094c-4a62-8f24-4776aa6b5918" providerId="AD" clId="Web-{0CDFC653-7FAA-4D36-9D8F-14BBE961F248}" dt="2023-03-16T15:17:44.702" v="690" actId="1076"/>
          <ac:picMkLst>
            <pc:docMk/>
            <pc:sldMk cId="1140939340" sldId="278"/>
            <ac:picMk id="4" creationId="{31FC5207-4505-29A5-AD62-5625468406C3}"/>
          </ac:picMkLst>
        </pc:picChg>
      </pc:sldChg>
      <pc:sldChg chg="modSp">
        <pc:chgData name="Niels Schwung (nschwung)" userId="S::niels.schwung@smail.th-koeln.de::de5b7789-094c-4a62-8f24-4776aa6b5918" providerId="AD" clId="Web-{0CDFC653-7FAA-4D36-9D8F-14BBE961F248}" dt="2023-03-16T12:09:16.463" v="62" actId="20577"/>
        <pc:sldMkLst>
          <pc:docMk/>
          <pc:sldMk cId="645381947" sldId="280"/>
        </pc:sldMkLst>
        <pc:spChg chg="mod">
          <ac:chgData name="Niels Schwung (nschwung)" userId="S::niels.schwung@smail.th-koeln.de::de5b7789-094c-4a62-8f24-4776aa6b5918" providerId="AD" clId="Web-{0CDFC653-7FAA-4D36-9D8F-14BBE961F248}" dt="2023-03-16T12:09:16.463" v="62" actId="20577"/>
          <ac:spMkLst>
            <pc:docMk/>
            <pc:sldMk cId="645381947" sldId="280"/>
            <ac:spMk id="2" creationId="{502A6255-3A24-3D73-E46D-528705568A5D}"/>
          </ac:spMkLst>
        </pc:spChg>
      </pc:sldChg>
      <pc:sldChg chg="modSp">
        <pc:chgData name="Niels Schwung (nschwung)" userId="S::niels.schwung@smail.th-koeln.de::de5b7789-094c-4a62-8f24-4776aa6b5918" providerId="AD" clId="Web-{0CDFC653-7FAA-4D36-9D8F-14BBE961F248}" dt="2023-03-16T12:10:10.652" v="72" actId="20577"/>
        <pc:sldMkLst>
          <pc:docMk/>
          <pc:sldMk cId="1994199132" sldId="281"/>
        </pc:sldMkLst>
        <pc:spChg chg="mod">
          <ac:chgData name="Niels Schwung (nschwung)" userId="S::niels.schwung@smail.th-koeln.de::de5b7789-094c-4a62-8f24-4776aa6b5918" providerId="AD" clId="Web-{0CDFC653-7FAA-4D36-9D8F-14BBE961F248}" dt="2023-03-16T12:10:10.652" v="72" actId="20577"/>
          <ac:spMkLst>
            <pc:docMk/>
            <pc:sldMk cId="1994199132" sldId="281"/>
            <ac:spMk id="2" creationId="{502A6255-3A24-3D73-E46D-528705568A5D}"/>
          </ac:spMkLst>
        </pc:spChg>
      </pc:sldChg>
      <pc:sldChg chg="modSp">
        <pc:chgData name="Niels Schwung (nschwung)" userId="S::niels.schwung@smail.th-koeln.de::de5b7789-094c-4a62-8f24-4776aa6b5918" providerId="AD" clId="Web-{0CDFC653-7FAA-4D36-9D8F-14BBE961F248}" dt="2023-03-16T12:10:22.934" v="78" actId="20577"/>
        <pc:sldMkLst>
          <pc:docMk/>
          <pc:sldMk cId="3843853254" sldId="282"/>
        </pc:sldMkLst>
        <pc:spChg chg="mod">
          <ac:chgData name="Niels Schwung (nschwung)" userId="S::niels.schwung@smail.th-koeln.de::de5b7789-094c-4a62-8f24-4776aa6b5918" providerId="AD" clId="Web-{0CDFC653-7FAA-4D36-9D8F-14BBE961F248}" dt="2023-03-16T12:10:22.934" v="78" actId="20577"/>
          <ac:spMkLst>
            <pc:docMk/>
            <pc:sldMk cId="3843853254" sldId="282"/>
            <ac:spMk id="2" creationId="{502A6255-3A24-3D73-E46D-528705568A5D}"/>
          </ac:spMkLst>
        </pc:spChg>
      </pc:sldChg>
      <pc:sldChg chg="modSp">
        <pc:chgData name="Niels Schwung (nschwung)" userId="S::niels.schwung@smail.th-koeln.de::de5b7789-094c-4a62-8f24-4776aa6b5918" providerId="AD" clId="Web-{0CDFC653-7FAA-4D36-9D8F-14BBE961F248}" dt="2023-03-16T12:08:22.399" v="43" actId="20577"/>
        <pc:sldMkLst>
          <pc:docMk/>
          <pc:sldMk cId="3438346101" sldId="283"/>
        </pc:sldMkLst>
        <pc:spChg chg="mod">
          <ac:chgData name="Niels Schwung (nschwung)" userId="S::niels.schwung@smail.th-koeln.de::de5b7789-094c-4a62-8f24-4776aa6b5918" providerId="AD" clId="Web-{0CDFC653-7FAA-4D36-9D8F-14BBE961F248}" dt="2023-03-16T12:08:22.399" v="43" actId="20577"/>
          <ac:spMkLst>
            <pc:docMk/>
            <pc:sldMk cId="3438346101" sldId="283"/>
            <ac:spMk id="2" creationId="{502A6255-3A24-3D73-E46D-528705568A5D}"/>
          </ac:spMkLst>
        </pc:spChg>
      </pc:sldChg>
      <pc:sldChg chg="modSp">
        <pc:chgData name="Niels Schwung (nschwung)" userId="S::niels.schwung@smail.th-koeln.de::de5b7789-094c-4a62-8f24-4776aa6b5918" providerId="AD" clId="Web-{0CDFC653-7FAA-4D36-9D8F-14BBE961F248}" dt="2023-03-16T12:08:42.775" v="54" actId="20577"/>
        <pc:sldMkLst>
          <pc:docMk/>
          <pc:sldMk cId="322443447" sldId="284"/>
        </pc:sldMkLst>
        <pc:spChg chg="mod">
          <ac:chgData name="Niels Schwung (nschwung)" userId="S::niels.schwung@smail.th-koeln.de::de5b7789-094c-4a62-8f24-4776aa6b5918" providerId="AD" clId="Web-{0CDFC653-7FAA-4D36-9D8F-14BBE961F248}" dt="2023-03-16T12:08:42.775" v="54" actId="20577"/>
          <ac:spMkLst>
            <pc:docMk/>
            <pc:sldMk cId="322443447" sldId="284"/>
            <ac:spMk id="2" creationId="{502A6255-3A24-3D73-E46D-528705568A5D}"/>
          </ac:spMkLst>
        </pc:spChg>
      </pc:sldChg>
      <pc:sldChg chg="addSp modSp">
        <pc:chgData name="Niels Schwung (nschwung)" userId="S::niels.schwung@smail.th-koeln.de::de5b7789-094c-4a62-8f24-4776aa6b5918" providerId="AD" clId="Web-{0CDFC653-7FAA-4D36-9D8F-14BBE961F248}" dt="2023-03-16T12:07:05.069" v="11" actId="20577"/>
        <pc:sldMkLst>
          <pc:docMk/>
          <pc:sldMk cId="2355375707" sldId="285"/>
        </pc:sldMkLst>
        <pc:spChg chg="add mod">
          <ac:chgData name="Niels Schwung (nschwung)" userId="S::niels.schwung@smail.th-koeln.de::de5b7789-094c-4a62-8f24-4776aa6b5918" providerId="AD" clId="Web-{0CDFC653-7FAA-4D36-9D8F-14BBE961F248}" dt="2023-03-16T12:07:05.069" v="11" actId="20577"/>
          <ac:spMkLst>
            <pc:docMk/>
            <pc:sldMk cId="2355375707" sldId="285"/>
            <ac:spMk id="3" creationId="{C6682ACC-C5E2-CA3D-BF15-57D994D0D75F}"/>
          </ac:spMkLst>
        </pc:spChg>
      </pc:sldChg>
      <pc:sldChg chg="addSp delSp modSp add replId">
        <pc:chgData name="Niels Schwung (nschwung)" userId="S::niels.schwung@smail.th-koeln.de::de5b7789-094c-4a62-8f24-4776aa6b5918" providerId="AD" clId="Web-{0CDFC653-7FAA-4D36-9D8F-14BBE961F248}" dt="2023-03-16T13:36:30.250" v="297" actId="20577"/>
        <pc:sldMkLst>
          <pc:docMk/>
          <pc:sldMk cId="2301057937" sldId="286"/>
        </pc:sldMkLst>
        <pc:spChg chg="mod">
          <ac:chgData name="Niels Schwung (nschwung)" userId="S::niels.schwung@smail.th-koeln.de::de5b7789-094c-4a62-8f24-4776aa6b5918" providerId="AD" clId="Web-{0CDFC653-7FAA-4D36-9D8F-14BBE961F248}" dt="2023-03-16T13:33:37.440" v="277" actId="14100"/>
          <ac:spMkLst>
            <pc:docMk/>
            <pc:sldMk cId="2301057937" sldId="286"/>
            <ac:spMk id="2" creationId="{00000000-0000-0000-0000-000000000000}"/>
          </ac:spMkLst>
        </pc:spChg>
        <pc:spChg chg="mod">
          <ac:chgData name="Niels Schwung (nschwung)" userId="S::niels.schwung@smail.th-koeln.de::de5b7789-094c-4a62-8f24-4776aa6b5918" providerId="AD" clId="Web-{0CDFC653-7FAA-4D36-9D8F-14BBE961F248}" dt="2023-03-16T13:36:30.250" v="297" actId="20577"/>
          <ac:spMkLst>
            <pc:docMk/>
            <pc:sldMk cId="2301057937" sldId="286"/>
            <ac:spMk id="6" creationId="{E831E092-3A45-05CD-5262-9B8347B4E2A8}"/>
          </ac:spMkLst>
        </pc:spChg>
        <pc:picChg chg="del">
          <ac:chgData name="Niels Schwung (nschwung)" userId="S::niels.schwung@smail.th-koeln.de::de5b7789-094c-4a62-8f24-4776aa6b5918" providerId="AD" clId="Web-{0CDFC653-7FAA-4D36-9D8F-14BBE961F248}" dt="2023-03-16T13:33:58.379" v="278"/>
          <ac:picMkLst>
            <pc:docMk/>
            <pc:sldMk cId="2301057937" sldId="286"/>
            <ac:picMk id="3" creationId="{06A1E491-1233-8F13-3323-1EBA5E9A342B}"/>
          </ac:picMkLst>
        </pc:picChg>
        <pc:picChg chg="add mod ord">
          <ac:chgData name="Niels Schwung (nschwung)" userId="S::niels.schwung@smail.th-koeln.de::de5b7789-094c-4a62-8f24-4776aa6b5918" providerId="AD" clId="Web-{0CDFC653-7FAA-4D36-9D8F-14BBE961F248}" dt="2023-03-16T13:35:45.699" v="290"/>
          <ac:picMkLst>
            <pc:docMk/>
            <pc:sldMk cId="2301057937" sldId="286"/>
            <ac:picMk id="4" creationId="{3DBC13D5-3163-3016-5DC5-BA7FF55B8C73}"/>
          </ac:picMkLst>
        </pc:picChg>
      </pc:sldChg>
      <pc:sldChg chg="addSp delSp modSp add ord replId">
        <pc:chgData name="Niels Schwung (nschwung)" userId="S::niels.schwung@smail.th-koeln.de::de5b7789-094c-4a62-8f24-4776aa6b5918" providerId="AD" clId="Web-{0CDFC653-7FAA-4D36-9D8F-14BBE961F248}" dt="2023-03-16T14:07:49.410" v="479" actId="1076"/>
        <pc:sldMkLst>
          <pc:docMk/>
          <pc:sldMk cId="2100946154" sldId="287"/>
        </pc:sldMkLst>
        <pc:spChg chg="mod">
          <ac:chgData name="Niels Schwung (nschwung)" userId="S::niels.schwung@smail.th-koeln.de::de5b7789-094c-4a62-8f24-4776aa6b5918" providerId="AD" clId="Web-{0CDFC653-7FAA-4D36-9D8F-14BBE961F248}" dt="2023-03-16T14:06:32.795" v="464" actId="20577"/>
          <ac:spMkLst>
            <pc:docMk/>
            <pc:sldMk cId="2100946154" sldId="287"/>
            <ac:spMk id="2" creationId="{00000000-0000-0000-0000-000000000000}"/>
          </ac:spMkLst>
        </pc:spChg>
        <pc:spChg chg="add mod">
          <ac:chgData name="Niels Schwung (nschwung)" userId="S::niels.schwung@smail.th-koeln.de::de5b7789-094c-4a62-8f24-4776aa6b5918" providerId="AD" clId="Web-{0CDFC653-7FAA-4D36-9D8F-14BBE961F248}" dt="2023-03-16T14:07:49.410" v="479" actId="1076"/>
          <ac:spMkLst>
            <pc:docMk/>
            <pc:sldMk cId="2100946154" sldId="287"/>
            <ac:spMk id="5" creationId="{C0ED22FA-1455-563C-D732-4F7415AEB1CB}"/>
          </ac:spMkLst>
        </pc:spChg>
        <pc:spChg chg="del mod">
          <ac:chgData name="Niels Schwung (nschwung)" userId="S::niels.schwung@smail.th-koeln.de::de5b7789-094c-4a62-8f24-4776aa6b5918" providerId="AD" clId="Web-{0CDFC653-7FAA-4D36-9D8F-14BBE961F248}" dt="2023-03-16T14:06:26.966" v="460"/>
          <ac:spMkLst>
            <pc:docMk/>
            <pc:sldMk cId="2100946154" sldId="287"/>
            <ac:spMk id="6" creationId="{E831E092-3A45-05CD-5262-9B8347B4E2A8}"/>
          </ac:spMkLst>
        </pc:spChg>
        <pc:picChg chg="del">
          <ac:chgData name="Niels Schwung (nschwung)" userId="S::niels.schwung@smail.th-koeln.de::de5b7789-094c-4a62-8f24-4776aa6b5918" providerId="AD" clId="Web-{0CDFC653-7FAA-4D36-9D8F-14BBE961F248}" dt="2023-03-16T14:06:21.310" v="458"/>
          <ac:picMkLst>
            <pc:docMk/>
            <pc:sldMk cId="2100946154" sldId="287"/>
            <ac:picMk id="4" creationId="{3DBC13D5-3163-3016-5DC5-BA7FF55B8C73}"/>
          </ac:picMkLst>
        </pc:picChg>
        <pc:picChg chg="add mod ord">
          <ac:chgData name="Niels Schwung (nschwung)" userId="S::niels.schwung@smail.th-koeln.de::de5b7789-094c-4a62-8f24-4776aa6b5918" providerId="AD" clId="Web-{0CDFC653-7FAA-4D36-9D8F-14BBE961F248}" dt="2023-03-16T14:07:35.097" v="477"/>
          <ac:picMkLst>
            <pc:docMk/>
            <pc:sldMk cId="2100946154" sldId="287"/>
            <ac:picMk id="9" creationId="{237C845C-A4CF-1778-87D8-5542A644FD80}"/>
          </ac:picMkLst>
        </pc:picChg>
      </pc:sldChg>
    </pc:docChg>
  </pc:docChgLst>
  <pc:docChgLst>
    <pc:chgData name="Niels Schwung (nschwung)" userId="S::niels.schwung@smail.th-koeln.de::de5b7789-094c-4a62-8f24-4776aa6b5918" providerId="AD" clId="Web-{C385B218-347E-45BA-9A30-B77EAB9F4F3F}"/>
    <pc:docChg chg="addSld delSld modSld sldOrd">
      <pc:chgData name="Niels Schwung (nschwung)" userId="S::niels.schwung@smail.th-koeln.de::de5b7789-094c-4a62-8f24-4776aa6b5918" providerId="AD" clId="Web-{C385B218-347E-45BA-9A30-B77EAB9F4F3F}" dt="2023-03-09T13:05:29.945" v="424" actId="1076"/>
      <pc:docMkLst>
        <pc:docMk/>
      </pc:docMkLst>
      <pc:sldChg chg="modSp addAnim delAnim modAnim">
        <pc:chgData name="Niels Schwung (nschwung)" userId="S::niels.schwung@smail.th-koeln.de::de5b7789-094c-4a62-8f24-4776aa6b5918" providerId="AD" clId="Web-{C385B218-347E-45BA-9A30-B77EAB9F4F3F}" dt="2023-03-09T12:51:51.311" v="405"/>
        <pc:sldMkLst>
          <pc:docMk/>
          <pc:sldMk cId="1294100030" sldId="264"/>
        </pc:sldMkLst>
        <pc:spChg chg="mod">
          <ac:chgData name="Niels Schwung (nschwung)" userId="S::niels.schwung@smail.th-koeln.de::de5b7789-094c-4a62-8f24-4776aa6b5918" providerId="AD" clId="Web-{C385B218-347E-45BA-9A30-B77EAB9F4F3F}" dt="2023-03-09T11:49:30.097" v="28" actId="20577"/>
          <ac:spMkLst>
            <pc:docMk/>
            <pc:sldMk cId="1294100030" sldId="264"/>
            <ac:spMk id="3" creationId="{3B77BEB2-7015-909B-1427-C0D854BB9593}"/>
          </ac:spMkLst>
        </pc:spChg>
      </pc:sldChg>
      <pc:sldChg chg="addSp delSp modSp add ord replId">
        <pc:chgData name="Niels Schwung (nschwung)" userId="S::niels.schwung@smail.th-koeln.de::de5b7789-094c-4a62-8f24-4776aa6b5918" providerId="AD" clId="Web-{C385B218-347E-45BA-9A30-B77EAB9F4F3F}" dt="2023-03-09T11:51:56.365" v="43" actId="1076"/>
        <pc:sldMkLst>
          <pc:docMk/>
          <pc:sldMk cId="3713139698" sldId="265"/>
        </pc:sldMkLst>
        <pc:spChg chg="mod">
          <ac:chgData name="Niels Schwung (nschwung)" userId="S::niels.schwung@smail.th-koeln.de::de5b7789-094c-4a62-8f24-4776aa6b5918" providerId="AD" clId="Web-{C385B218-347E-45BA-9A30-B77EAB9F4F3F}" dt="2023-03-09T11:49:33.003" v="32" actId="20577"/>
          <ac:spMkLst>
            <pc:docMk/>
            <pc:sldMk cId="3713139698" sldId="265"/>
            <ac:spMk id="2" creationId="{00000000-0000-0000-0000-000000000000}"/>
          </ac:spMkLst>
        </pc:spChg>
        <pc:picChg chg="add mod modCrop">
          <ac:chgData name="Niels Schwung (nschwung)" userId="S::niels.schwung@smail.th-koeln.de::de5b7789-094c-4a62-8f24-4776aa6b5918" providerId="AD" clId="Web-{C385B218-347E-45BA-9A30-B77EAB9F4F3F}" dt="2023-03-09T11:51:56.365" v="43" actId="1076"/>
          <ac:picMkLst>
            <pc:docMk/>
            <pc:sldMk cId="3713139698" sldId="265"/>
            <ac:picMk id="3" creationId="{0CF25D8A-CACA-31F5-9C35-A7B14166EC5A}"/>
          </ac:picMkLst>
        </pc:picChg>
        <pc:picChg chg="del">
          <ac:chgData name="Niels Schwung (nschwung)" userId="S::niels.schwung@smail.th-koeln.de::de5b7789-094c-4a62-8f24-4776aa6b5918" providerId="AD" clId="Web-{C385B218-347E-45BA-9A30-B77EAB9F4F3F}" dt="2023-03-09T11:50:48.114" v="33"/>
          <ac:picMkLst>
            <pc:docMk/>
            <pc:sldMk cId="3713139698" sldId="265"/>
            <ac:picMk id="6" creationId="{B7E68A02-ABAA-C80C-156B-0BCE38891B64}"/>
          </ac:picMkLst>
        </pc:picChg>
      </pc:sldChg>
      <pc:sldChg chg="new del">
        <pc:chgData name="Niels Schwung (nschwung)" userId="S::niels.schwung@smail.th-koeln.de::de5b7789-094c-4a62-8f24-4776aa6b5918" providerId="AD" clId="Web-{C385B218-347E-45BA-9A30-B77EAB9F4F3F}" dt="2023-03-09T11:52:29.554" v="45"/>
        <pc:sldMkLst>
          <pc:docMk/>
          <pc:sldMk cId="2134429886" sldId="266"/>
        </pc:sldMkLst>
      </pc:sldChg>
      <pc:sldChg chg="addSp delSp modSp add ord replId addAnim modAnim">
        <pc:chgData name="Niels Schwung (nschwung)" userId="S::niels.schwung@smail.th-koeln.de::de5b7789-094c-4a62-8f24-4776aa6b5918" providerId="AD" clId="Web-{C385B218-347E-45BA-9A30-B77EAB9F4F3F}" dt="2023-03-09T12:49:32.197" v="397"/>
        <pc:sldMkLst>
          <pc:docMk/>
          <pc:sldMk cId="3518495621" sldId="266"/>
        </pc:sldMkLst>
        <pc:spChg chg="mod">
          <ac:chgData name="Niels Schwung (nschwung)" userId="S::niels.schwung@smail.th-koeln.de::de5b7789-094c-4a62-8f24-4776aa6b5918" providerId="AD" clId="Web-{C385B218-347E-45BA-9A30-B77EAB9F4F3F}" dt="2023-03-09T12:18:13.906" v="81" actId="20577"/>
          <ac:spMkLst>
            <pc:docMk/>
            <pc:sldMk cId="3518495621" sldId="266"/>
            <ac:spMk id="2" creationId="{502A6255-3A24-3D73-E46D-528705568A5D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28:09.737" v="193" actId="1076"/>
          <ac:spMkLst>
            <pc:docMk/>
            <pc:sldMk cId="3518495621" sldId="266"/>
            <ac:spMk id="3" creationId="{087857F5-AF96-B07D-E401-E5337B11C457}"/>
          </ac:spMkLst>
        </pc:spChg>
        <pc:spChg chg="del">
          <ac:chgData name="Niels Schwung (nschwung)" userId="S::niels.schwung@smail.th-koeln.de::de5b7789-094c-4a62-8f24-4776aa6b5918" providerId="AD" clId="Web-{C385B218-347E-45BA-9A30-B77EAB9F4F3F}" dt="2023-03-09T11:59:12.233" v="61"/>
          <ac:spMkLst>
            <pc:docMk/>
            <pc:sldMk cId="3518495621" sldId="266"/>
            <ac:spMk id="3" creationId="{3B77BEB2-7015-909B-1427-C0D854BB9593}"/>
          </ac:spMkLst>
        </pc:spChg>
        <pc:spChg chg="add del mod">
          <ac:chgData name="Niels Schwung (nschwung)" userId="S::niels.schwung@smail.th-koeln.de::de5b7789-094c-4a62-8f24-4776aa6b5918" providerId="AD" clId="Web-{C385B218-347E-45BA-9A30-B77EAB9F4F3F}" dt="2023-03-09T11:59:00.420" v="60"/>
          <ac:spMkLst>
            <pc:docMk/>
            <pc:sldMk cId="3518495621" sldId="266"/>
            <ac:spMk id="4" creationId="{586501A7-9332-023C-A168-4A104C49EE0F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28:09.752" v="194" actId="1076"/>
          <ac:spMkLst>
            <pc:docMk/>
            <pc:sldMk cId="3518495621" sldId="266"/>
            <ac:spMk id="4" creationId="{FD9DDEA7-7851-E29D-2265-A684FF6712BF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28:09.768" v="195" actId="1076"/>
          <ac:spMkLst>
            <pc:docMk/>
            <pc:sldMk cId="3518495621" sldId="266"/>
            <ac:spMk id="7" creationId="{3FCD5184-09ED-DB0E-2C82-9157F4992D6C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28:09.768" v="196" actId="1076"/>
          <ac:spMkLst>
            <pc:docMk/>
            <pc:sldMk cId="3518495621" sldId="266"/>
            <ac:spMk id="9" creationId="{FCC2594C-8607-0CAE-E2AB-6535220F9319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28:09.784" v="197" actId="1076"/>
          <ac:spMkLst>
            <pc:docMk/>
            <pc:sldMk cId="3518495621" sldId="266"/>
            <ac:spMk id="11" creationId="{18C24E9E-657A-4A6B-77C3-62BBAB27817C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28:20.878" v="200" actId="1076"/>
          <ac:spMkLst>
            <pc:docMk/>
            <pc:sldMk cId="3518495621" sldId="266"/>
            <ac:spMk id="12" creationId="{A66AA647-FAB4-8447-C59D-81E03CB3EB85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28:17.690" v="199" actId="1076"/>
          <ac:spMkLst>
            <pc:docMk/>
            <pc:sldMk cId="3518495621" sldId="266"/>
            <ac:spMk id="14" creationId="{0EA9E969-A1C4-8EFA-004C-B74624D8FC20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28:09.799" v="198" actId="1076"/>
          <ac:spMkLst>
            <pc:docMk/>
            <pc:sldMk cId="3518495621" sldId="266"/>
            <ac:spMk id="15" creationId="{4685312A-A1DF-7F1C-A051-D687B691F260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35:13.906" v="242" actId="20577"/>
          <ac:spMkLst>
            <pc:docMk/>
            <pc:sldMk cId="3518495621" sldId="266"/>
            <ac:spMk id="16" creationId="{DBB9FAF8-7B99-276C-56B6-76B2941CA0E2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35:17.703" v="243" actId="20577"/>
          <ac:spMkLst>
            <pc:docMk/>
            <pc:sldMk cId="3518495621" sldId="266"/>
            <ac:spMk id="17" creationId="{BAAF51DB-6677-C1C0-928F-83DDC744B97C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33:17.215" v="232" actId="1076"/>
          <ac:spMkLst>
            <pc:docMk/>
            <pc:sldMk cId="3518495621" sldId="266"/>
            <ac:spMk id="18" creationId="{A49F93EA-678B-8F71-45E6-B2849452D658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33:30.715" v="233" actId="1076"/>
          <ac:spMkLst>
            <pc:docMk/>
            <pc:sldMk cId="3518495621" sldId="266"/>
            <ac:spMk id="19" creationId="{4EECEE45-25AB-F7A3-D24B-DC8173048A80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35:04.734" v="241" actId="1076"/>
          <ac:spMkLst>
            <pc:docMk/>
            <pc:sldMk cId="3518495621" sldId="266"/>
            <ac:spMk id="20" creationId="{8CA7E77F-3941-6373-9FFC-1EFB425873A6}"/>
          </ac:spMkLst>
        </pc:spChg>
        <pc:grpChg chg="add">
          <ac:chgData name="Niels Schwung (nschwung)" userId="S::niels.schwung@smail.th-koeln.de::de5b7789-094c-4a62-8f24-4776aa6b5918" providerId="AD" clId="Web-{C385B218-347E-45BA-9A30-B77EAB9F4F3F}" dt="2023-03-09T12:49:16.072" v="392"/>
          <ac:grpSpMkLst>
            <pc:docMk/>
            <pc:sldMk cId="3518495621" sldId="266"/>
            <ac:grpSpMk id="21" creationId="{44A3CE2A-0DAE-60AB-FB5B-D125EFCAAF0B}"/>
          </ac:grpSpMkLst>
        </pc:grpChg>
        <pc:grpChg chg="add">
          <ac:chgData name="Niels Schwung (nschwung)" userId="S::niels.schwung@smail.th-koeln.de::de5b7789-094c-4a62-8f24-4776aa6b5918" providerId="AD" clId="Web-{C385B218-347E-45BA-9A30-B77EAB9F4F3F}" dt="2023-03-09T12:49:30.228" v="395"/>
          <ac:grpSpMkLst>
            <pc:docMk/>
            <pc:sldMk cId="3518495621" sldId="266"/>
            <ac:grpSpMk id="22" creationId="{351EB23E-BE95-8EF5-CB17-CE53A33E9971}"/>
          </ac:grpSpMkLst>
        </pc:grpChg>
        <pc:picChg chg="add mod ord">
          <ac:chgData name="Niels Schwung (nschwung)" userId="S::niels.schwung@smail.th-koeln.de::de5b7789-094c-4a62-8f24-4776aa6b5918" providerId="AD" clId="Web-{C385B218-347E-45BA-9A30-B77EAB9F4F3F}" dt="2023-03-09T11:59:24.952" v="64" actId="1076"/>
          <ac:picMkLst>
            <pc:docMk/>
            <pc:sldMk cId="3518495621" sldId="266"/>
            <ac:picMk id="6" creationId="{4BF707F7-1537-AFB8-1058-2E8ED93D6FFF}"/>
          </ac:picMkLst>
        </pc:picChg>
      </pc:sldChg>
      <pc:sldChg chg="addSp delSp modSp add replId addAnim modAnim">
        <pc:chgData name="Niels Schwung (nschwung)" userId="S::niels.schwung@smail.th-koeln.de::de5b7789-094c-4a62-8f24-4776aa6b5918" providerId="AD" clId="Web-{C385B218-347E-45BA-9A30-B77EAB9F4F3F}" dt="2023-03-09T12:48:53.540" v="387"/>
        <pc:sldMkLst>
          <pc:docMk/>
          <pc:sldMk cId="1697394226" sldId="267"/>
        </pc:sldMkLst>
        <pc:spChg chg="mod">
          <ac:chgData name="Niels Schwung (nschwung)" userId="S::niels.schwung@smail.th-koeln.de::de5b7789-094c-4a62-8f24-4776aa6b5918" providerId="AD" clId="Web-{C385B218-347E-45BA-9A30-B77EAB9F4F3F}" dt="2023-03-09T12:18:19.422" v="83" actId="20577"/>
          <ac:spMkLst>
            <pc:docMk/>
            <pc:sldMk cId="1697394226" sldId="267"/>
            <ac:spMk id="2" creationId="{502A6255-3A24-3D73-E46D-528705568A5D}"/>
          </ac:spMkLst>
        </pc:spChg>
        <pc:spChg chg="add del mod">
          <ac:chgData name="Niels Schwung (nschwung)" userId="S::niels.schwung@smail.th-koeln.de::de5b7789-094c-4a62-8f24-4776aa6b5918" providerId="AD" clId="Web-{C385B218-347E-45BA-9A30-B77EAB9F4F3F}" dt="2023-03-09T12:16:42.091" v="68"/>
          <ac:spMkLst>
            <pc:docMk/>
            <pc:sldMk cId="1697394226" sldId="267"/>
            <ac:spMk id="4" creationId="{E4F8CD3B-A950-5760-2410-BFACAB1641C8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38:50.631" v="275" actId="1076"/>
          <ac:spMkLst>
            <pc:docMk/>
            <pc:sldMk cId="1697394226" sldId="267"/>
            <ac:spMk id="7" creationId="{C5A5EA8D-36B8-844B-7431-230458EB1322}"/>
          </ac:spMkLst>
        </pc:spChg>
        <pc:spChg chg="ord">
          <ac:chgData name="Niels Schwung (nschwung)" userId="S::niels.schwung@smail.th-koeln.de::de5b7789-094c-4a62-8f24-4776aa6b5918" providerId="AD" clId="Web-{C385B218-347E-45BA-9A30-B77EAB9F4F3F}" dt="2023-03-09T12:41:22.433" v="298"/>
          <ac:spMkLst>
            <pc:docMk/>
            <pc:sldMk cId="1697394226" sldId="267"/>
            <ac:spMk id="8" creationId="{5DB0431E-0B04-44A1-9C51-531E28D18A60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38:57.647" v="278" actId="14100"/>
          <ac:spMkLst>
            <pc:docMk/>
            <pc:sldMk cId="1697394226" sldId="267"/>
            <ac:spMk id="9" creationId="{A9B073A3-3021-1CB9-ABD2-94EADED9600A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42:41.497" v="312" actId="1076"/>
          <ac:spMkLst>
            <pc:docMk/>
            <pc:sldMk cId="1697394226" sldId="267"/>
            <ac:spMk id="11" creationId="{B9EA9269-1795-3696-66EB-5B0C78EA854D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42:37.700" v="311" actId="1076"/>
          <ac:spMkLst>
            <pc:docMk/>
            <pc:sldMk cId="1697394226" sldId="267"/>
            <ac:spMk id="12" creationId="{CDCB79C0-B788-C63E-B148-E715F7D92F7A}"/>
          </ac:spMkLst>
        </pc:spChg>
        <pc:spChg chg="add mod ord">
          <ac:chgData name="Niels Schwung (nschwung)" userId="S::niels.schwung@smail.th-koeln.de::de5b7789-094c-4a62-8f24-4776aa6b5918" providerId="AD" clId="Web-{C385B218-347E-45BA-9A30-B77EAB9F4F3F}" dt="2023-03-09T12:41:28.698" v="299" actId="1076"/>
          <ac:spMkLst>
            <pc:docMk/>
            <pc:sldMk cId="1697394226" sldId="267"/>
            <ac:spMk id="14" creationId="{C58E62B3-E5B0-944B-DFAD-2755C12B95B2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42:43.919" v="313" actId="1076"/>
          <ac:spMkLst>
            <pc:docMk/>
            <pc:sldMk cId="1697394226" sldId="267"/>
            <ac:spMk id="15" creationId="{C0DC4BA9-C17D-5EEF-C7C3-9A4E78ECDD82}"/>
          </ac:spMkLst>
        </pc:spChg>
        <pc:spChg chg="add del mod">
          <ac:chgData name="Niels Schwung (nschwung)" userId="S::niels.schwung@smail.th-koeln.de::de5b7789-094c-4a62-8f24-4776aa6b5918" providerId="AD" clId="Web-{C385B218-347E-45BA-9A30-B77EAB9F4F3F}" dt="2023-03-09T12:43:38.218" v="322"/>
          <ac:spMkLst>
            <pc:docMk/>
            <pc:sldMk cId="1697394226" sldId="267"/>
            <ac:spMk id="17" creationId="{4B78588D-4F7C-C243-FBF9-F85E3D2C13E9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45:28.143" v="348" actId="1076"/>
          <ac:spMkLst>
            <pc:docMk/>
            <pc:sldMk cId="1697394226" sldId="267"/>
            <ac:spMk id="20" creationId="{19D36FBC-B52B-4CCC-5E82-26A17B320146}"/>
          </ac:spMkLst>
        </pc:spChg>
        <pc:spChg chg="add mod">
          <ac:chgData name="Niels Schwung (nschwung)" userId="S::niels.schwung@smail.th-koeln.de::de5b7789-094c-4a62-8f24-4776aa6b5918" providerId="AD" clId="Web-{C385B218-347E-45BA-9A30-B77EAB9F4F3F}" dt="2023-03-09T12:46:01.488" v="364" actId="1076"/>
          <ac:spMkLst>
            <pc:docMk/>
            <pc:sldMk cId="1697394226" sldId="267"/>
            <ac:spMk id="22" creationId="{D075FADD-1D21-E605-D5CF-14CA89BDAB39}"/>
          </ac:spMkLst>
        </pc:spChg>
        <pc:grpChg chg="add mod">
          <ac:chgData name="Niels Schwung (nschwung)" userId="S::niels.schwung@smail.th-koeln.de::de5b7789-094c-4a62-8f24-4776aa6b5918" providerId="AD" clId="Web-{C385B218-347E-45BA-9A30-B77EAB9F4F3F}" dt="2023-03-09T12:43:44.812" v="323" actId="1076"/>
          <ac:grpSpMkLst>
            <pc:docMk/>
            <pc:sldMk cId="1697394226" sldId="267"/>
            <ac:grpSpMk id="16" creationId="{1B2B4432-DE13-4DFE-A36E-9BE2165B5BF3}"/>
          </ac:grpSpMkLst>
        </pc:grpChg>
        <pc:grpChg chg="add">
          <ac:chgData name="Niels Schwung (nschwung)" userId="S::niels.schwung@smail.th-koeln.de::de5b7789-094c-4a62-8f24-4776aa6b5918" providerId="AD" clId="Web-{C385B218-347E-45BA-9A30-B77EAB9F4F3F}" dt="2023-03-09T12:48:51.290" v="385"/>
          <ac:grpSpMkLst>
            <pc:docMk/>
            <pc:sldMk cId="1697394226" sldId="267"/>
            <ac:grpSpMk id="25" creationId="{343608C9-B77F-9C77-59E0-D7420B35DFA2}"/>
          </ac:grpSpMkLst>
        </pc:grpChg>
        <pc:picChg chg="add mod">
          <ac:chgData name="Niels Schwung (nschwung)" userId="S::niels.schwung@smail.th-koeln.de::de5b7789-094c-4a62-8f24-4776aa6b5918" providerId="AD" clId="Web-{C385B218-347E-45BA-9A30-B77EAB9F4F3F}" dt="2023-03-09T12:36:59.159" v="244" actId="1076"/>
          <ac:picMkLst>
            <pc:docMk/>
            <pc:sldMk cId="1697394226" sldId="267"/>
            <ac:picMk id="3" creationId="{7CA1B082-7211-2EE3-43C2-B9DDB3027284}"/>
          </ac:picMkLst>
        </pc:picChg>
        <pc:picChg chg="del">
          <ac:chgData name="Niels Schwung (nschwung)" userId="S::niels.schwung@smail.th-koeln.de::de5b7789-094c-4a62-8f24-4776aa6b5918" providerId="AD" clId="Web-{C385B218-347E-45BA-9A30-B77EAB9F4F3F}" dt="2023-03-09T12:00:32.234" v="66"/>
          <ac:picMkLst>
            <pc:docMk/>
            <pc:sldMk cId="1697394226" sldId="267"/>
            <ac:picMk id="6" creationId="{4BF707F7-1537-AFB8-1058-2E8ED93D6FFF}"/>
          </ac:picMkLst>
        </pc:picChg>
        <pc:picChg chg="add mod modCrop">
          <ac:chgData name="Niels Schwung (nschwung)" userId="S::niels.schwung@smail.th-koeln.de::de5b7789-094c-4a62-8f24-4776aa6b5918" providerId="AD" clId="Web-{C385B218-347E-45BA-9A30-B77EAB9F4F3F}" dt="2023-03-09T12:36:59.175" v="245" actId="1076"/>
          <ac:picMkLst>
            <pc:docMk/>
            <pc:sldMk cId="1697394226" sldId="267"/>
            <ac:picMk id="6" creationId="{56D26041-C1FC-74B2-3925-189B44457EA5}"/>
          </ac:picMkLst>
        </pc:picChg>
        <pc:cxnChg chg="add mod">
          <ac:chgData name="Niels Schwung (nschwung)" userId="S::niels.schwung@smail.th-koeln.de::de5b7789-094c-4a62-8f24-4776aa6b5918" providerId="AD" clId="Web-{C385B218-347E-45BA-9A30-B77EAB9F4F3F}" dt="2023-03-09T12:44:33.095" v="332" actId="1076"/>
          <ac:cxnSpMkLst>
            <pc:docMk/>
            <pc:sldMk cId="1697394226" sldId="267"/>
            <ac:cxnSpMk id="18" creationId="{6C25C88D-E849-3781-E447-202963DD7A45}"/>
          </ac:cxnSpMkLst>
        </pc:cxnChg>
        <pc:cxnChg chg="add mod">
          <ac:chgData name="Niels Schwung (nschwung)" userId="S::niels.schwung@smail.th-koeln.de::de5b7789-094c-4a62-8f24-4776aa6b5918" providerId="AD" clId="Web-{C385B218-347E-45BA-9A30-B77EAB9F4F3F}" dt="2023-03-09T12:44:42.017" v="335" actId="1076"/>
          <ac:cxnSpMkLst>
            <pc:docMk/>
            <pc:sldMk cId="1697394226" sldId="267"/>
            <ac:cxnSpMk id="19" creationId="{D7B1F791-C649-178B-CFC6-594193BC7A54}"/>
          </ac:cxnSpMkLst>
        </pc:cxnChg>
        <pc:cxnChg chg="add del mod">
          <ac:chgData name="Niels Schwung (nschwung)" userId="S::niels.schwung@smail.th-koeln.de::de5b7789-094c-4a62-8f24-4776aa6b5918" providerId="AD" clId="Web-{C385B218-347E-45BA-9A30-B77EAB9F4F3F}" dt="2023-03-09T12:45:33.409" v="350"/>
          <ac:cxnSpMkLst>
            <pc:docMk/>
            <pc:sldMk cId="1697394226" sldId="267"/>
            <ac:cxnSpMk id="21" creationId="{0A22D810-EE49-FED5-542D-0B4AB45F7559}"/>
          </ac:cxnSpMkLst>
        </pc:cxnChg>
        <pc:cxnChg chg="add mod">
          <ac:chgData name="Niels Schwung (nschwung)" userId="S::niels.schwung@smail.th-koeln.de::de5b7789-094c-4a62-8f24-4776aa6b5918" providerId="AD" clId="Web-{C385B218-347E-45BA-9A30-B77EAB9F4F3F}" dt="2023-03-09T12:47:02.396" v="373" actId="1076"/>
          <ac:cxnSpMkLst>
            <pc:docMk/>
            <pc:sldMk cId="1697394226" sldId="267"/>
            <ac:cxnSpMk id="23" creationId="{4A6959B9-650B-353A-02B0-0E576D2D7AF4}"/>
          </ac:cxnSpMkLst>
        </pc:cxnChg>
        <pc:cxnChg chg="add mod">
          <ac:chgData name="Niels Schwung (nschwung)" userId="S::niels.schwung@smail.th-koeln.de::de5b7789-094c-4a62-8f24-4776aa6b5918" providerId="AD" clId="Web-{C385B218-347E-45BA-9A30-B77EAB9F4F3F}" dt="2023-03-09T12:47:37.350" v="378" actId="1076"/>
          <ac:cxnSpMkLst>
            <pc:docMk/>
            <pc:sldMk cId="1697394226" sldId="267"/>
            <ac:cxnSpMk id="24" creationId="{E6C07F0B-5AC0-6A26-1071-F3675E6B5D19}"/>
          </ac:cxnSpMkLst>
        </pc:cxnChg>
      </pc:sldChg>
      <pc:sldChg chg="addSp delSp modSp add ord replId">
        <pc:chgData name="Niels Schwung (nschwung)" userId="S::niels.schwung@smail.th-koeln.de::de5b7789-094c-4a62-8f24-4776aa6b5918" providerId="AD" clId="Web-{C385B218-347E-45BA-9A30-B77EAB9F4F3F}" dt="2023-03-09T13:05:29.945" v="424" actId="1076"/>
        <pc:sldMkLst>
          <pc:docMk/>
          <pc:sldMk cId="110240332" sldId="268"/>
        </pc:sldMkLst>
        <pc:spChg chg="mod">
          <ac:chgData name="Niels Schwung (nschwung)" userId="S::niels.schwung@smail.th-koeln.de::de5b7789-094c-4a62-8f24-4776aa6b5918" providerId="AD" clId="Web-{C385B218-347E-45BA-9A30-B77EAB9F4F3F}" dt="2023-03-09T12:52:43.234" v="412" actId="20577"/>
          <ac:spMkLst>
            <pc:docMk/>
            <pc:sldMk cId="110240332" sldId="268"/>
            <ac:spMk id="2" creationId="{00000000-0000-0000-0000-000000000000}"/>
          </ac:spMkLst>
        </pc:spChg>
        <pc:picChg chg="del">
          <ac:chgData name="Niels Schwung (nschwung)" userId="S::niels.schwung@smail.th-koeln.de::de5b7789-094c-4a62-8f24-4776aa6b5918" providerId="AD" clId="Web-{C385B218-347E-45BA-9A30-B77EAB9F4F3F}" dt="2023-03-09T12:52:47.719" v="413"/>
          <ac:picMkLst>
            <pc:docMk/>
            <pc:sldMk cId="110240332" sldId="268"/>
            <ac:picMk id="3" creationId="{0CF25D8A-CACA-31F5-9C35-A7B14166EC5A}"/>
          </ac:picMkLst>
        </pc:picChg>
        <pc:picChg chg="add mod">
          <ac:chgData name="Niels Schwung (nschwung)" userId="S::niels.schwung@smail.th-koeln.de::de5b7789-094c-4a62-8f24-4776aa6b5918" providerId="AD" clId="Web-{C385B218-347E-45BA-9A30-B77EAB9F4F3F}" dt="2023-03-09T13:03:52.926" v="417" actId="1076"/>
          <ac:picMkLst>
            <pc:docMk/>
            <pc:sldMk cId="110240332" sldId="268"/>
            <ac:picMk id="4" creationId="{A99E1BF9-EF78-030B-781B-3E2C68DF3784}"/>
          </ac:picMkLst>
        </pc:picChg>
        <pc:picChg chg="add mod">
          <ac:chgData name="Niels Schwung (nschwung)" userId="S::niels.schwung@smail.th-koeln.de::de5b7789-094c-4a62-8f24-4776aa6b5918" providerId="AD" clId="Web-{C385B218-347E-45BA-9A30-B77EAB9F4F3F}" dt="2023-03-09T13:05:29.945" v="424" actId="1076"/>
          <ac:picMkLst>
            <pc:docMk/>
            <pc:sldMk cId="110240332" sldId="268"/>
            <ac:picMk id="6" creationId="{A831FF42-CD87-3D1A-9082-905E235EA48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E83FF-A20C-4BBE-B748-AE3E9C0F2FD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F0D2D75-7F54-4E14-B593-B4AE26F4E562}">
      <dgm:prSet phldrT="[Text]" phldr="0"/>
      <dgm:spPr/>
      <dgm:t>
        <a:bodyPr/>
        <a:lstStyle/>
        <a:p>
          <a:pPr rtl="0"/>
          <a:r>
            <a:rPr lang="en-GB">
              <a:latin typeface="Century Schoolbook" panose="02040604050505020304"/>
            </a:rPr>
            <a:t>User Input</a:t>
          </a:r>
          <a:endParaRPr lang="en-GB"/>
        </a:p>
      </dgm:t>
    </dgm:pt>
    <dgm:pt modelId="{46FCA395-E503-4FC7-BA62-24998C8B779E}" type="parTrans" cxnId="{240230A7-1B69-4041-9343-B9585BB1697A}">
      <dgm:prSet/>
      <dgm:spPr/>
    </dgm:pt>
    <dgm:pt modelId="{863EEFAC-AE4B-4DD1-87BC-DB9244B42445}" type="sibTrans" cxnId="{240230A7-1B69-4041-9343-B9585BB1697A}">
      <dgm:prSet/>
      <dgm:spPr/>
    </dgm:pt>
    <dgm:pt modelId="{EC1A75F5-99C9-4B58-AD69-C61FCBB1DB56}">
      <dgm:prSet phldrT="[Text]" phldr="0"/>
      <dgm:spPr/>
      <dgm:t>
        <a:bodyPr/>
        <a:lstStyle/>
        <a:p>
          <a:pPr rtl="0"/>
          <a:r>
            <a:rPr lang="en-GB">
              <a:latin typeface="Century Schoolbook" panose="02040604050505020304"/>
            </a:rPr>
            <a:t>GUI and Data Class</a:t>
          </a:r>
          <a:endParaRPr lang="en-GB"/>
        </a:p>
      </dgm:t>
    </dgm:pt>
    <dgm:pt modelId="{1D2626D2-CA04-4DA0-A743-D87BDFF0535A}" type="parTrans" cxnId="{48A98F08-DA52-40C4-8452-7485BF59D4C7}">
      <dgm:prSet/>
      <dgm:spPr/>
    </dgm:pt>
    <dgm:pt modelId="{CBD9BA8F-A8F8-4AC5-BC7A-713AD45D1A32}" type="sibTrans" cxnId="{48A98F08-DA52-40C4-8452-7485BF59D4C7}">
      <dgm:prSet/>
      <dgm:spPr/>
    </dgm:pt>
    <dgm:pt modelId="{2812B641-C7D3-43E8-9FBA-69B29A5FDAB5}">
      <dgm:prSet phldrT="[Text]" phldr="0"/>
      <dgm:spPr/>
      <dgm:t>
        <a:bodyPr/>
        <a:lstStyle/>
        <a:p>
          <a:pPr rtl="0"/>
          <a:r>
            <a:rPr lang="en-GB">
              <a:latin typeface="Century Schoolbook" panose="02040604050505020304"/>
            </a:rPr>
            <a:t>Classes from Other Groups</a:t>
          </a:r>
          <a:endParaRPr lang="en-GB"/>
        </a:p>
      </dgm:t>
    </dgm:pt>
    <dgm:pt modelId="{85237048-41A7-411A-A341-0DD1D73EF212}" type="parTrans" cxnId="{EA2910C0-7C2A-4217-BF8D-B2105C4E9B2E}">
      <dgm:prSet/>
      <dgm:spPr/>
    </dgm:pt>
    <dgm:pt modelId="{619EF3C1-8D37-4036-ACE8-1A06FCB29D16}" type="sibTrans" cxnId="{EA2910C0-7C2A-4217-BF8D-B2105C4E9B2E}">
      <dgm:prSet/>
      <dgm:spPr/>
    </dgm:pt>
    <dgm:pt modelId="{3E7B2F00-47F2-4474-B6A9-7A792CE70CFE}" type="pres">
      <dgm:prSet presAssocID="{BF6E83FF-A20C-4BBE-B748-AE3E9C0F2FDF}" presName="Name0" presStyleCnt="0">
        <dgm:presLayoutVars>
          <dgm:dir/>
          <dgm:animLvl val="lvl"/>
          <dgm:resizeHandles val="exact"/>
        </dgm:presLayoutVars>
      </dgm:prSet>
      <dgm:spPr/>
    </dgm:pt>
    <dgm:pt modelId="{DE4C64BE-9613-46B9-B17B-3CF24D317C47}" type="pres">
      <dgm:prSet presAssocID="{9F0D2D75-7F54-4E14-B593-B4AE26F4E56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B10E6C3-F069-4FC9-A873-4501893F27AE}" type="pres">
      <dgm:prSet presAssocID="{863EEFAC-AE4B-4DD1-87BC-DB9244B42445}" presName="parTxOnlySpace" presStyleCnt="0"/>
      <dgm:spPr/>
    </dgm:pt>
    <dgm:pt modelId="{87067A70-8DB4-4D7D-9FAA-D549E77FCB3A}" type="pres">
      <dgm:prSet presAssocID="{EC1A75F5-99C9-4B58-AD69-C61FCBB1DB5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AC24E5-4870-454A-BD6B-BAF468FC77C4}" type="pres">
      <dgm:prSet presAssocID="{CBD9BA8F-A8F8-4AC5-BC7A-713AD45D1A32}" presName="parTxOnlySpace" presStyleCnt="0"/>
      <dgm:spPr/>
    </dgm:pt>
    <dgm:pt modelId="{CCCE1941-0E6E-494E-A5C4-9217307E1D2B}" type="pres">
      <dgm:prSet presAssocID="{2812B641-C7D3-43E8-9FBA-69B29A5FDAB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8A98F08-DA52-40C4-8452-7485BF59D4C7}" srcId="{BF6E83FF-A20C-4BBE-B748-AE3E9C0F2FDF}" destId="{EC1A75F5-99C9-4B58-AD69-C61FCBB1DB56}" srcOrd="1" destOrd="0" parTransId="{1D2626D2-CA04-4DA0-A743-D87BDFF0535A}" sibTransId="{CBD9BA8F-A8F8-4AC5-BC7A-713AD45D1A32}"/>
    <dgm:cxn modelId="{8A5F172C-5450-4A4A-A051-C39E146EA1EA}" type="presOf" srcId="{2812B641-C7D3-43E8-9FBA-69B29A5FDAB5}" destId="{CCCE1941-0E6E-494E-A5C4-9217307E1D2B}" srcOrd="0" destOrd="0" presId="urn:microsoft.com/office/officeart/2005/8/layout/chevron1"/>
    <dgm:cxn modelId="{7A149348-5FF4-42C5-B9C4-05D0803FA925}" type="presOf" srcId="{BF6E83FF-A20C-4BBE-B748-AE3E9C0F2FDF}" destId="{3E7B2F00-47F2-4474-B6A9-7A792CE70CFE}" srcOrd="0" destOrd="0" presId="urn:microsoft.com/office/officeart/2005/8/layout/chevron1"/>
    <dgm:cxn modelId="{240230A7-1B69-4041-9343-B9585BB1697A}" srcId="{BF6E83FF-A20C-4BBE-B748-AE3E9C0F2FDF}" destId="{9F0D2D75-7F54-4E14-B593-B4AE26F4E562}" srcOrd="0" destOrd="0" parTransId="{46FCA395-E503-4FC7-BA62-24998C8B779E}" sibTransId="{863EEFAC-AE4B-4DD1-87BC-DB9244B42445}"/>
    <dgm:cxn modelId="{EA2910C0-7C2A-4217-BF8D-B2105C4E9B2E}" srcId="{BF6E83FF-A20C-4BBE-B748-AE3E9C0F2FDF}" destId="{2812B641-C7D3-43E8-9FBA-69B29A5FDAB5}" srcOrd="2" destOrd="0" parTransId="{85237048-41A7-411A-A341-0DD1D73EF212}" sibTransId="{619EF3C1-8D37-4036-ACE8-1A06FCB29D16}"/>
    <dgm:cxn modelId="{28001CE2-C0C4-4EB5-99C1-EAF9B2CE9252}" type="presOf" srcId="{9F0D2D75-7F54-4E14-B593-B4AE26F4E562}" destId="{DE4C64BE-9613-46B9-B17B-3CF24D317C47}" srcOrd="0" destOrd="0" presId="urn:microsoft.com/office/officeart/2005/8/layout/chevron1"/>
    <dgm:cxn modelId="{1995D0ED-9253-4AB3-A90B-1A5684F711A9}" type="presOf" srcId="{EC1A75F5-99C9-4B58-AD69-C61FCBB1DB56}" destId="{87067A70-8DB4-4D7D-9FAA-D549E77FCB3A}" srcOrd="0" destOrd="0" presId="urn:microsoft.com/office/officeart/2005/8/layout/chevron1"/>
    <dgm:cxn modelId="{AC84F39B-8A4E-4672-AF3D-F657C232DB6F}" type="presParOf" srcId="{3E7B2F00-47F2-4474-B6A9-7A792CE70CFE}" destId="{DE4C64BE-9613-46B9-B17B-3CF24D317C47}" srcOrd="0" destOrd="0" presId="urn:microsoft.com/office/officeart/2005/8/layout/chevron1"/>
    <dgm:cxn modelId="{4BF9F080-5D4C-428B-AE56-809FED384B01}" type="presParOf" srcId="{3E7B2F00-47F2-4474-B6A9-7A792CE70CFE}" destId="{5B10E6C3-F069-4FC9-A873-4501893F27AE}" srcOrd="1" destOrd="0" presId="urn:microsoft.com/office/officeart/2005/8/layout/chevron1"/>
    <dgm:cxn modelId="{291AD032-6AE7-4B67-AE6D-8D99CD002B46}" type="presParOf" srcId="{3E7B2F00-47F2-4474-B6A9-7A792CE70CFE}" destId="{87067A70-8DB4-4D7D-9FAA-D549E77FCB3A}" srcOrd="2" destOrd="0" presId="urn:microsoft.com/office/officeart/2005/8/layout/chevron1"/>
    <dgm:cxn modelId="{B6C19FA9-E9E9-4A42-BC13-40DBB84EEA13}" type="presParOf" srcId="{3E7B2F00-47F2-4474-B6A9-7A792CE70CFE}" destId="{92AC24E5-4870-454A-BD6B-BAF468FC77C4}" srcOrd="3" destOrd="0" presId="urn:microsoft.com/office/officeart/2005/8/layout/chevron1"/>
    <dgm:cxn modelId="{216304C0-CA72-4CCE-ABE2-7598F1B6A4EC}" type="presParOf" srcId="{3E7B2F00-47F2-4474-B6A9-7A792CE70CFE}" destId="{CCCE1941-0E6E-494E-A5C4-9217307E1D2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C64BE-9613-46B9-B17B-3CF24D317C47}">
      <dsp:nvSpPr>
        <dsp:cNvPr id="0" name=""/>
        <dsp:cNvSpPr/>
      </dsp:nvSpPr>
      <dsp:spPr>
        <a:xfrm>
          <a:off x="2313" y="1426149"/>
          <a:ext cx="2819212" cy="11276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Century Schoolbook" panose="02040604050505020304"/>
            </a:rPr>
            <a:t>User Input</a:t>
          </a:r>
          <a:endParaRPr lang="en-GB" sz="2300" kern="1200"/>
        </a:p>
      </dsp:txBody>
      <dsp:txXfrm>
        <a:off x="566155" y="1426149"/>
        <a:ext cx="1691528" cy="1127684"/>
      </dsp:txXfrm>
    </dsp:sp>
    <dsp:sp modelId="{87067A70-8DB4-4D7D-9FAA-D549E77FCB3A}">
      <dsp:nvSpPr>
        <dsp:cNvPr id="0" name=""/>
        <dsp:cNvSpPr/>
      </dsp:nvSpPr>
      <dsp:spPr>
        <a:xfrm>
          <a:off x="2539604" y="1426149"/>
          <a:ext cx="2819212" cy="11276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Century Schoolbook" panose="02040604050505020304"/>
            </a:rPr>
            <a:t>GUI and Data Class</a:t>
          </a:r>
          <a:endParaRPr lang="en-GB" sz="2300" kern="1200"/>
        </a:p>
      </dsp:txBody>
      <dsp:txXfrm>
        <a:off x="3103446" y="1426149"/>
        <a:ext cx="1691528" cy="1127684"/>
      </dsp:txXfrm>
    </dsp:sp>
    <dsp:sp modelId="{CCCE1941-0E6E-494E-A5C4-9217307E1D2B}">
      <dsp:nvSpPr>
        <dsp:cNvPr id="0" name=""/>
        <dsp:cNvSpPr/>
      </dsp:nvSpPr>
      <dsp:spPr>
        <a:xfrm>
          <a:off x="5076895" y="1426149"/>
          <a:ext cx="2819212" cy="11276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Century Schoolbook" panose="02040604050505020304"/>
            </a:rPr>
            <a:t>Classes from Other Groups</a:t>
          </a:r>
          <a:endParaRPr lang="en-GB" sz="2300" kern="1200"/>
        </a:p>
      </dsp:txBody>
      <dsp:txXfrm>
        <a:off x="5640737" y="1426149"/>
        <a:ext cx="1691528" cy="1127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DBFFB-4467-439D-B6F0-62C4C6D2325F}" type="datetimeFigureOut">
              <a:t>3/20/2023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1E708-AF70-44CE-9AD1-4AB88D647B4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870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" TargetMode="External"/><Relationship Id="rId3" Type="http://schemas.openxmlformats.org/officeDocument/2006/relationships/hyperlink" Target="https://streamlit.io/" TargetMode="External"/><Relationship Id="rId7" Type="http://schemas.openxmlformats.org/officeDocument/2006/relationships/hyperlink" Target="https://seaborn.pydata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pandas.pydata.org/" TargetMode="External"/><Relationship Id="rId4" Type="http://schemas.openxmlformats.org/officeDocument/2006/relationships/hyperlink" Target="https://numpy.org/" TargetMode="External"/><Relationship Id="rId9" Type="http://schemas.openxmlformats.org/officeDocument/2006/relationships/hyperlink" Target="https://www.tensorflow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Quote by Clive Humby, Mathematician, 2006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E708-AF70-44CE-9AD1-4AB88D647B43}" type="slidenum"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63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Quote by Clive Humby, Mathematician, 2006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E708-AF70-44CE-9AD1-4AB88D647B43}" type="slidenum"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75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  <a:p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simplifies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web </a:t>
            </a:r>
            <a:r>
              <a:rPr lang="de-DE" err="1"/>
              <a:t>application</a:t>
            </a:r>
            <a:r>
              <a:rPr lang="de-DE"/>
              <a:t> </a:t>
            </a:r>
            <a:r>
              <a:rPr lang="de-DE" err="1"/>
              <a:t>development</a:t>
            </a:r>
            <a:r>
              <a:rPr lang="de-DE"/>
              <a:t>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providing</a:t>
            </a:r>
            <a:r>
              <a:rPr lang="de-DE"/>
              <a:t> </a:t>
            </a:r>
            <a:r>
              <a:rPr lang="de-DE" err="1"/>
              <a:t>pre-built</a:t>
            </a:r>
            <a:r>
              <a:rPr lang="de-DE"/>
              <a:t> </a:t>
            </a:r>
            <a:r>
              <a:rPr lang="de-DE" err="1"/>
              <a:t>widgets</a:t>
            </a:r>
            <a:r>
              <a:rPr lang="de-DE"/>
              <a:t> and </a:t>
            </a:r>
            <a:r>
              <a:rPr lang="de-DE" err="1"/>
              <a:t>components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allow</a:t>
            </a:r>
            <a:r>
              <a:rPr lang="de-DE"/>
              <a:t> </a:t>
            </a:r>
            <a:r>
              <a:rPr lang="de-DE" err="1"/>
              <a:t>users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</a:t>
            </a:r>
            <a:r>
              <a:rPr lang="de-DE" err="1"/>
              <a:t>interactive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visualizations</a:t>
            </a:r>
            <a:r>
              <a:rPr lang="de-DE"/>
              <a:t>, </a:t>
            </a:r>
            <a:r>
              <a:rPr lang="de-DE" err="1"/>
              <a:t>input</a:t>
            </a:r>
            <a:r>
              <a:rPr lang="de-DE"/>
              <a:t> </a:t>
            </a:r>
            <a:r>
              <a:rPr lang="de-DE" err="1"/>
              <a:t>forms</a:t>
            </a:r>
            <a:r>
              <a:rPr lang="de-DE"/>
              <a:t>, and </a:t>
            </a:r>
            <a:r>
              <a:rPr lang="de-DE" err="1"/>
              <a:t>other</a:t>
            </a:r>
            <a:r>
              <a:rPr lang="de-DE"/>
              <a:t> UI </a:t>
            </a:r>
            <a:r>
              <a:rPr lang="de-DE" err="1"/>
              <a:t>elements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just a </a:t>
            </a:r>
            <a:r>
              <a:rPr lang="de-DE" err="1"/>
              <a:t>few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code. </a:t>
            </a:r>
            <a:r>
              <a:rPr lang="de-DE" err="1"/>
              <a:t>Streamlit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ideal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creating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science</a:t>
            </a:r>
            <a:r>
              <a:rPr lang="de-DE"/>
              <a:t> and </a:t>
            </a:r>
            <a:r>
              <a:rPr lang="de-DE" err="1"/>
              <a:t>machine</a:t>
            </a:r>
            <a:r>
              <a:rPr lang="de-DE"/>
              <a:t> </a:t>
            </a:r>
            <a:r>
              <a:rPr lang="de-DE" err="1"/>
              <a:t>learning</a:t>
            </a:r>
            <a:r>
              <a:rPr lang="de-DE"/>
              <a:t> </a:t>
            </a:r>
            <a:r>
              <a:rPr lang="de-DE" err="1"/>
              <a:t>applications</a:t>
            </a:r>
            <a:r>
              <a:rPr lang="de-DE"/>
              <a:t>,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needs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visualized</a:t>
            </a:r>
            <a:r>
              <a:rPr lang="de-DE"/>
              <a:t> and </a:t>
            </a:r>
            <a:r>
              <a:rPr lang="de-DE" err="1"/>
              <a:t>analyzed</a:t>
            </a:r>
            <a:r>
              <a:rPr lang="de-DE"/>
              <a:t> in an </a:t>
            </a:r>
            <a:r>
              <a:rPr lang="de-DE" err="1"/>
              <a:t>interactive</a:t>
            </a:r>
            <a:r>
              <a:rPr lang="de-DE"/>
              <a:t> </a:t>
            </a:r>
            <a:r>
              <a:rPr lang="de-DE" err="1"/>
              <a:t>way</a:t>
            </a:r>
            <a:r>
              <a:rPr lang="de-DE"/>
              <a:t>.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1.</a:t>
            </a:r>
            <a:r>
              <a:rPr lang="de-DE"/>
              <a:t>Streamlit </a:t>
            </a:r>
            <a:r>
              <a:rPr lang="de-DE" err="1"/>
              <a:t>makes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easy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build</a:t>
            </a:r>
            <a:r>
              <a:rPr lang="de-DE"/>
              <a:t> </a:t>
            </a:r>
            <a:r>
              <a:rPr lang="de-DE" err="1"/>
              <a:t>interactive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visualizations</a:t>
            </a:r>
            <a:r>
              <a:rPr lang="de-DE"/>
              <a:t> and </a:t>
            </a:r>
            <a:r>
              <a:rPr lang="de-DE" err="1"/>
              <a:t>dashboards</a:t>
            </a:r>
            <a:r>
              <a:rPr lang="de-DE"/>
              <a:t>, </a:t>
            </a:r>
            <a:r>
              <a:rPr lang="de-DE" err="1"/>
              <a:t>allowing</a:t>
            </a:r>
            <a:r>
              <a:rPr lang="de-DE"/>
              <a:t> </a:t>
            </a:r>
            <a:r>
              <a:rPr lang="de-DE" err="1"/>
              <a:t>users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explore</a:t>
            </a:r>
            <a:r>
              <a:rPr lang="de-DE"/>
              <a:t> and </a:t>
            </a:r>
            <a:r>
              <a:rPr lang="de-DE" err="1"/>
              <a:t>analyze</a:t>
            </a:r>
            <a:r>
              <a:rPr lang="de-DE"/>
              <a:t> large </a:t>
            </a:r>
            <a:r>
              <a:rPr lang="de-DE" err="1"/>
              <a:t>datasets</a:t>
            </a:r>
            <a:r>
              <a:rPr lang="de-DE"/>
              <a:t> in real-time.</a:t>
            </a: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2.</a:t>
            </a:r>
            <a:r>
              <a:rPr lang="de-DE"/>
              <a:t>Streamlit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build</a:t>
            </a:r>
            <a:r>
              <a:rPr lang="de-DE"/>
              <a:t> </a:t>
            </a:r>
            <a:r>
              <a:rPr lang="de-DE" err="1"/>
              <a:t>user</a:t>
            </a:r>
            <a:r>
              <a:rPr lang="de-DE"/>
              <a:t> </a:t>
            </a:r>
            <a:r>
              <a:rPr lang="de-DE" err="1"/>
              <a:t>interfaces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machine</a:t>
            </a:r>
            <a:r>
              <a:rPr lang="de-DE"/>
              <a:t> </a:t>
            </a:r>
            <a:r>
              <a:rPr lang="de-DE" err="1"/>
              <a:t>learning</a:t>
            </a:r>
            <a:r>
              <a:rPr lang="de-DE"/>
              <a:t> </a:t>
            </a:r>
            <a:r>
              <a:rPr lang="de-DE" err="1"/>
              <a:t>models</a:t>
            </a:r>
            <a:r>
              <a:rPr lang="de-DE"/>
              <a:t>, </a:t>
            </a:r>
            <a:r>
              <a:rPr lang="de-DE" err="1"/>
              <a:t>making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easier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test</a:t>
            </a:r>
            <a:r>
              <a:rPr lang="de-DE"/>
              <a:t> and </a:t>
            </a:r>
            <a:r>
              <a:rPr lang="de-DE" err="1"/>
              <a:t>fine</a:t>
            </a:r>
            <a:r>
              <a:rPr lang="de-DE"/>
              <a:t>-tune </a:t>
            </a:r>
            <a:r>
              <a:rPr lang="de-DE" err="1"/>
              <a:t>models</a:t>
            </a:r>
            <a:r>
              <a:rPr lang="de-DE"/>
              <a:t> and </a:t>
            </a:r>
            <a:r>
              <a:rPr lang="de-DE" err="1"/>
              <a:t>present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stakeholders</a:t>
            </a:r>
            <a:r>
              <a:rPr lang="de-DE"/>
              <a:t>.</a:t>
            </a: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3.</a:t>
            </a:r>
            <a:r>
              <a:rPr lang="de-DE"/>
              <a:t>Streamlit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teaching</a:t>
            </a:r>
            <a:r>
              <a:rPr lang="de-DE"/>
              <a:t> and </a:t>
            </a:r>
            <a:r>
              <a:rPr lang="de-DE" err="1"/>
              <a:t>training</a:t>
            </a:r>
            <a:r>
              <a:rPr lang="de-DE"/>
              <a:t> </a:t>
            </a:r>
            <a:r>
              <a:rPr lang="de-DE" err="1"/>
              <a:t>purposes</a:t>
            </a:r>
            <a:r>
              <a:rPr lang="de-DE"/>
              <a:t>, </a:t>
            </a:r>
            <a:r>
              <a:rPr lang="de-DE" err="1"/>
              <a:t>allowing</a:t>
            </a:r>
            <a:r>
              <a:rPr lang="de-DE"/>
              <a:t> </a:t>
            </a:r>
            <a:r>
              <a:rPr lang="de-DE" err="1"/>
              <a:t>users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build</a:t>
            </a:r>
            <a:r>
              <a:rPr lang="de-DE"/>
              <a:t> </a:t>
            </a:r>
            <a:r>
              <a:rPr lang="de-DE" err="1"/>
              <a:t>interactive</a:t>
            </a:r>
            <a:r>
              <a:rPr lang="de-DE"/>
              <a:t> </a:t>
            </a:r>
            <a:r>
              <a:rPr lang="de-DE" err="1"/>
              <a:t>tutorials</a:t>
            </a:r>
            <a:r>
              <a:rPr lang="de-DE"/>
              <a:t>, </a:t>
            </a:r>
            <a:r>
              <a:rPr lang="de-DE" err="1"/>
              <a:t>exercises</a:t>
            </a:r>
            <a:r>
              <a:rPr lang="de-DE"/>
              <a:t>, and </a:t>
            </a:r>
            <a:r>
              <a:rPr lang="de-DE" err="1"/>
              <a:t>simulations</a:t>
            </a:r>
            <a:r>
              <a:rPr lang="de-DE"/>
              <a:t>.</a:t>
            </a: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4.</a:t>
            </a:r>
            <a:r>
              <a:rPr lang="de-DE"/>
              <a:t>Streamlit's </a:t>
            </a:r>
            <a:r>
              <a:rPr lang="de-DE" err="1"/>
              <a:t>ease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and rapid </a:t>
            </a:r>
            <a:r>
              <a:rPr lang="de-DE" err="1"/>
              <a:t>development</a:t>
            </a:r>
            <a:r>
              <a:rPr lang="de-DE"/>
              <a:t> </a:t>
            </a:r>
            <a:r>
              <a:rPr lang="de-DE" err="1"/>
              <a:t>capabilities</a:t>
            </a:r>
            <a:r>
              <a:rPr lang="de-DE"/>
              <a:t> </a:t>
            </a:r>
            <a:r>
              <a:rPr lang="de-DE" err="1"/>
              <a:t>make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ideal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quickly</a:t>
            </a:r>
            <a:r>
              <a:rPr lang="de-DE"/>
              <a:t> </a:t>
            </a:r>
            <a:r>
              <a:rPr lang="de-DE" err="1"/>
              <a:t>prototyping</a:t>
            </a:r>
            <a:r>
              <a:rPr lang="de-DE"/>
              <a:t> and </a:t>
            </a:r>
            <a:r>
              <a:rPr lang="de-DE" err="1"/>
              <a:t>experimenting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ideas</a:t>
            </a:r>
            <a:r>
              <a:rPr lang="de-DE"/>
              <a:t> and </a:t>
            </a:r>
            <a:r>
              <a:rPr lang="de-DE" err="1"/>
              <a:t>projects</a:t>
            </a:r>
            <a:r>
              <a:rPr lang="de-DE"/>
              <a:t>.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E708-AF70-44CE-9AD1-4AB88D647B43}" type="slidenum">
              <a:rPr lang="en-GB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30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hlinkClick r:id="rId3"/>
              </a:rPr>
              <a:t>Streamlit</a:t>
            </a:r>
            <a:r>
              <a:rPr lang="en-US"/>
              <a:t> : Infrastructure of GUI and its related elements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hlinkClick r:id="rId4"/>
              </a:rPr>
              <a:t>NumPy</a:t>
            </a:r>
            <a:r>
              <a:rPr lang="en-US"/>
              <a:t> : Fundamental package for scientific computing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>
                <a:hlinkClick r:id="rId5"/>
              </a:rPr>
              <a:t>pandas</a:t>
            </a:r>
            <a:r>
              <a:rPr lang="en-US"/>
              <a:t> : Used for manipulation and analysis of </a:t>
            </a:r>
            <a:r>
              <a:rPr lang="en-US" err="1"/>
              <a:t>dataframes</a:t>
            </a:r>
            <a:endParaRPr lang="en-GB" err="1"/>
          </a:p>
          <a:p>
            <a:pPr marL="285750" indent="-285750">
              <a:buFont typeface="Arial"/>
              <a:buChar char="•"/>
            </a:pPr>
            <a:r>
              <a:rPr lang="en-US">
                <a:hlinkClick r:id="rId6"/>
              </a:rPr>
              <a:t>matplotlib</a:t>
            </a:r>
            <a:r>
              <a:rPr lang="en-US"/>
              <a:t> and </a:t>
            </a:r>
            <a:r>
              <a:rPr lang="en-US">
                <a:hlinkClick r:id="rId7"/>
              </a:rPr>
              <a:t>seaborn</a:t>
            </a:r>
            <a:r>
              <a:rPr lang="en-US"/>
              <a:t> : Basic libraries used to create graphical outputs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>
                <a:hlinkClick r:id="rId8"/>
              </a:rPr>
              <a:t>scikit-learn</a:t>
            </a:r>
            <a:r>
              <a:rPr lang="en-US"/>
              <a:t> : Library used to implement machine learning, and related methods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>
                <a:hlinkClick r:id="rId9"/>
              </a:rPr>
              <a:t>TensorFlow</a:t>
            </a:r>
            <a:r>
              <a:rPr lang="en-US"/>
              <a:t> : Used for AI based models and methods</a:t>
            </a:r>
            <a:endParaRPr lang="en-GB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E708-AF70-44CE-9AD1-4AB88D647B43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453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Quote by Clive Humby, Mathematician, 2006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E708-AF70-44CE-9AD1-4AB88D647B43}" type="slidenum"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69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Quote by Clive Humby, Mathematician, 2006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E708-AF70-44CE-9AD1-4AB88D647B43}" type="slidenum"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784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516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41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298A-972A-6D62-F670-36DFCE50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455AF-A87D-380B-F737-974034D92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CFFE-7FE0-7601-1240-569E934D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3FD7E-A683-0670-9EA6-31938248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F83BD-9C92-9E25-E7DB-D2E4F102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50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F275-DDEF-14CF-8D04-51754114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56D36-CCE8-51E0-725A-F1BB537C5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6A11A-1285-C6F5-BDF4-26340145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6AFB-A872-379E-BBD3-3C84ADAF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9FE11-5431-11D5-70D4-F5CD2CC6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70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D313-3478-A596-AA6D-3483D912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64D39-5524-744E-7D34-E8D7D9C74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B1DE2-6183-FFA9-868F-B99A9D14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34DE4-BBB7-A684-5269-ACE0F58F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74D57-E4D3-B98F-8EAA-B7309C33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16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BC68-42AA-6BA6-A18F-D835C681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FE200-357D-10BE-2DE9-8B0A47BCA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01335-0023-B361-D374-0657F27D4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FDB06-D227-3B63-9B0E-5CC1E3A0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4448C-E5BB-3EDE-322A-C04409BB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B79D3-B3E4-429B-3FB3-693DCA69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30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90E3-B7CD-2EF2-8CE7-47412A0F4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C6134-E8B8-C2CF-D1FF-77307D9F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AA27C-D515-C4BA-A55A-4C85E1AB9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C14E3-EFB9-F82A-C31D-7D529B05C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CF315-09A9-C458-BBBB-A0B917972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CF771-BDB3-D2A0-5CCB-808F75480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EC1E2F-C9A7-898D-E1CC-7C5EDAC2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3479F-EF57-98F7-F159-4B8F731A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6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D661-56CE-10A0-208F-32E3D447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AE57B-4189-1556-D33D-451783A2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DE0EF-2C09-4586-132A-044B5A6D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E059E-6D56-06B6-C41E-E7B8A77A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4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FBB786-41C8-6811-855D-C9776A7F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56019-B259-C03B-76AA-E0EBFCB4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7A7E1-A776-CAEC-682A-523DB8C4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45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E0F8-42EC-AF63-9350-5DBE619E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EC7F5-3A85-E229-0647-39660A64C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E8E6C-8E47-8A4D-4E0A-75091DD91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487D3-8E33-D7D1-C0CD-7ACB29EB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01405-328B-8E00-6F48-8AFD8BB1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8D6BA-7D00-D22F-F7DD-0EFD695E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7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966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FF06-C3B7-C533-FFDC-95E51EC8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71D98-6B35-E6E8-C23D-5E34EB92B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44576-3179-8720-E476-598A5B1E6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FC820-0B44-7F60-8AA4-FB2F8D2E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29D31-61A1-05F5-0F7A-7EC59657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E9048-ED00-AC69-F4A0-C292D6E8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3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D74A-AC94-6574-8E57-5AC157D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539D8-2AA4-2701-1FE8-381C69735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D883B-81E2-184B-4EE4-3E78226D7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2859C-DCF5-F89D-5FC6-C68A439C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D616C-9259-8011-FFA6-45CD6DFA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46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76750A-5A34-FDF6-0EC2-450292A7D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40CDC-FEE9-1E12-88BE-7983278C8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1A8BB-DD45-15DB-8B2D-A2D6E5D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AA821-5E04-EB63-AABB-14A93D3C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A9037-3117-3FC9-5281-DA1BE285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8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797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6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8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8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4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4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2E1E05-0CB3-4D72-936E-C83CDFB1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CE8D4-E6D0-22EC-C72B-DAD0C84CE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AA784-1A18-3615-EC5C-31EB6CC5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26E83-7D08-6412-CDAE-3789A9734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FD1-018B-9121-BAE1-C7408D4D0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" TargetMode="External"/><Relationship Id="rId13" Type="http://schemas.openxmlformats.org/officeDocument/2006/relationships/image" Target="../media/image13.png"/><Relationship Id="rId3" Type="http://schemas.openxmlformats.org/officeDocument/2006/relationships/hyperlink" Target="https://streamlit.io/" TargetMode="External"/><Relationship Id="rId7" Type="http://schemas.openxmlformats.org/officeDocument/2006/relationships/hyperlink" Target="https://seaborn.pydata.org/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andas.pydata.org/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hyperlink" Target="https://numpy.org/" TargetMode="External"/><Relationship Id="rId9" Type="http://schemas.openxmlformats.org/officeDocument/2006/relationships/hyperlink" Target="https://www.tensorflow.org/" TargetMode="External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e/photos/diesel-tankuhr-tankstelle-tanken-1122312/" TargetMode="External"/><Relationship Id="rId3" Type="http://schemas.openxmlformats.org/officeDocument/2006/relationships/hyperlink" Target="https://pixabay.com/de/photos/%c3%b6l-benzin-automobil-reflexion-696579/" TargetMode="External"/><Relationship Id="rId7" Type="http://schemas.openxmlformats.org/officeDocument/2006/relationships/hyperlink" Target="https://pixabay.com/de/photos/f%c3%a4sser-rost-%c3%b6l-metall-diesel-5989284/" TargetMode="External"/><Relationship Id="rId12" Type="http://schemas.openxmlformats.org/officeDocument/2006/relationships/hyperlink" Target="https://pixabay.com/de/photos/natur-landschaft-himmel-panorama-3112448/" TargetMode="External"/><Relationship Id="rId2" Type="http://schemas.openxmlformats.org/officeDocument/2006/relationships/hyperlink" Target="https://towardsdatascience.com/data-is-not-the-new-oil-bdb31f61bc2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de/photos/raffinerie-pumpe-%c3%b6lpumpe-industrie-514010/" TargetMode="External"/><Relationship Id="rId11" Type="http://schemas.openxmlformats.org/officeDocument/2006/relationships/hyperlink" Target="https://www.sciencedirect.com/science/article/abs/pii/S0378778816308970?via%3Dihub" TargetMode="External"/><Relationship Id="rId5" Type="http://schemas.openxmlformats.org/officeDocument/2006/relationships/hyperlink" Target="https://pixabay.com/de/photos/feuer-flamme-fackel-abfackeln-1980292/" TargetMode="External"/><Relationship Id="rId10" Type="http://schemas.openxmlformats.org/officeDocument/2006/relationships/hyperlink" Target="https://dergipark.org.tr/en/pub/nevsosbilen/issue/46568/549416" TargetMode="External"/><Relationship Id="rId4" Type="http://schemas.openxmlformats.org/officeDocument/2006/relationships/hyperlink" Target="https://pixabay.com/de/photos/puzzleteile-puzzle-spiel-puzzeln-592781/" TargetMode="External"/><Relationship Id="rId9" Type="http://schemas.openxmlformats.org/officeDocument/2006/relationships/hyperlink" Target="https://pixabay.com/de/photos/treibstoff-tankstelle-tanken-gas-699963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ack and gray laptop computer turned on">
            <a:extLst>
              <a:ext uri="{FF2B5EF4-FFF2-40B4-BE49-F238E27FC236}">
                <a16:creationId xmlns:a16="http://schemas.microsoft.com/office/drawing/2014/main" id="{9CB59A24-82B6-AEFA-0CD3-7F5C02F7E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10304"/>
          <a:stretch/>
        </p:blipFill>
        <p:spPr bwMode="auto">
          <a:xfrm>
            <a:off x="2771" y="1"/>
            <a:ext cx="12192000" cy="686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87DD8C2-C85C-DBC2-5C15-F26ABDDDC878}"/>
              </a:ext>
            </a:extLst>
          </p:cNvPr>
          <p:cNvGrpSpPr/>
          <p:nvPr/>
        </p:nvGrpSpPr>
        <p:grpSpPr>
          <a:xfrm>
            <a:off x="7234806" y="362907"/>
            <a:ext cx="4687750" cy="6132186"/>
            <a:chOff x="763927" y="160071"/>
            <a:chExt cx="4687750" cy="61321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574AB0-8664-4974-1CBA-7412C19BE7F2}"/>
                </a:ext>
              </a:extLst>
            </p:cNvPr>
            <p:cNvSpPr txBox="1"/>
            <p:nvPr/>
          </p:nvSpPr>
          <p:spPr>
            <a:xfrm>
              <a:off x="763928" y="160071"/>
              <a:ext cx="4685862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>
                  <a:solidFill>
                    <a:srgbClr val="FE8C8C"/>
                  </a:solidFill>
                  <a:latin typeface="72 Black" panose="020B0A04030603020204" pitchFamily="34" charset="0"/>
                  <a:cs typeface="72 Black" panose="020B0A04030603020204" pitchFamily="34" charset="0"/>
                </a:rPr>
                <a:t>DATA SCIENCE AND VISUALIZATION APPLICATION</a:t>
              </a:r>
              <a:endParaRPr lang="en-IN" sz="3800">
                <a:solidFill>
                  <a:srgbClr val="FE8C8C"/>
                </a:solidFill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554EC2-1D58-9010-F35C-DF5065757BE1}"/>
                </a:ext>
              </a:extLst>
            </p:cNvPr>
            <p:cNvSpPr txBox="1"/>
            <p:nvPr/>
          </p:nvSpPr>
          <p:spPr>
            <a:xfrm>
              <a:off x="765815" y="2905201"/>
              <a:ext cx="46858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>
                  <a:solidFill>
                    <a:srgbClr val="9EF6BB"/>
                  </a:solidFill>
                  <a:latin typeface="72 Black" panose="020B0A04030603020204" pitchFamily="34" charset="0"/>
                  <a:cs typeface="72 Black" panose="020B0A04030603020204" pitchFamily="34" charset="0"/>
                </a:rPr>
                <a:t>The User Interface</a:t>
              </a:r>
              <a:endParaRPr lang="en-IN" sz="3000">
                <a:solidFill>
                  <a:srgbClr val="9EF6BB"/>
                </a:solidFill>
                <a:latin typeface="72 Black" panose="020B0A0403060302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BABF0A-FCC7-3901-4557-4BBCC8A53D14}"/>
                </a:ext>
              </a:extLst>
            </p:cNvPr>
            <p:cNvSpPr txBox="1"/>
            <p:nvPr/>
          </p:nvSpPr>
          <p:spPr>
            <a:xfrm>
              <a:off x="763927" y="3772894"/>
              <a:ext cx="4685862" cy="1420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chemeClr val="bg1">
                      <a:lumMod val="95000"/>
                    </a:schemeClr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Yuganshu Wadhwa</a:t>
              </a: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chemeClr val="bg1">
                      <a:lumMod val="95000"/>
                    </a:schemeClr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Niels </a:t>
              </a:r>
              <a:r>
                <a:rPr lang="en-US" sz="2000" b="1" err="1">
                  <a:solidFill>
                    <a:schemeClr val="bg1">
                      <a:lumMod val="95000"/>
                    </a:schemeClr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Schwung</a:t>
              </a:r>
              <a:endParaRPr lang="en-US" sz="2000" b="1">
                <a:solidFill>
                  <a:schemeClr val="bg1">
                    <a:lumMod val="95000"/>
                  </a:schemeClr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chemeClr val="bg1">
                      <a:lumMod val="95000"/>
                    </a:schemeClr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Allan Aldo Thomas</a:t>
              </a:r>
              <a:endParaRPr lang="en-IN" sz="2000" b="1">
                <a:solidFill>
                  <a:schemeClr val="bg1">
                    <a:lumMod val="95000"/>
                  </a:schemeClr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FE85D4-87CF-953D-1F31-A82B9085990C}"/>
                </a:ext>
              </a:extLst>
            </p:cNvPr>
            <p:cNvSpPr txBox="1"/>
            <p:nvPr/>
          </p:nvSpPr>
          <p:spPr>
            <a:xfrm>
              <a:off x="763927" y="5506914"/>
              <a:ext cx="4685862" cy="785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>
                  <a:solidFill>
                    <a:schemeClr val="bg1">
                      <a:lumMod val="95000"/>
                    </a:schemeClr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Object Oriented Programming</a:t>
              </a:r>
            </a:p>
            <a:p>
              <a:pPr>
                <a:lnSpc>
                  <a:spcPct val="150000"/>
                </a:lnSpc>
              </a:pPr>
              <a:r>
                <a:rPr lang="en-US" sz="1600">
                  <a:solidFill>
                    <a:schemeClr val="bg1">
                      <a:lumMod val="95000"/>
                    </a:schemeClr>
                  </a:solidFill>
                  <a:latin typeface="72" panose="020B0503030000000003" pitchFamily="34" charset="0"/>
                  <a:cs typeface="72" panose="020B0503030000000003" pitchFamily="34" charset="0"/>
                </a:rPr>
                <a:t>MAIT (2023)</a:t>
              </a:r>
              <a:endParaRPr lang="en-IN" sz="1600">
                <a:solidFill>
                  <a:schemeClr val="bg1">
                    <a:lumMod val="95000"/>
                  </a:schemeClr>
                </a:solidFill>
                <a:latin typeface="72" panose="020B0503030000000003" pitchFamily="34" charset="0"/>
                <a:cs typeface="72" panose="020B050303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749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71517" y="471965"/>
            <a:ext cx="10427722" cy="1331243"/>
          </a:xfrm>
        </p:spPr>
        <p:txBody>
          <a:bodyPr>
            <a:normAutofit/>
          </a:bodyPr>
          <a:lstStyle/>
          <a:p>
            <a:r>
              <a:rPr lang="de-DE"/>
              <a:t>The Backbone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6EE8AA-E326-BAC4-F4A2-46C679D568C7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88DBFE-FC85-DADC-CBD8-286AEF06ADF9}"/>
              </a:ext>
            </a:extLst>
          </p:cNvPr>
          <p:cNvSpPr txBox="1"/>
          <p:nvPr/>
        </p:nvSpPr>
        <p:spPr>
          <a:xfrm>
            <a:off x="10796650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9" name="Grafik 9" descr="Ein Bild, das Himmel, draußen, sandig, Tag enthält.&#10;&#10;Beschreibung automatisch generiert.">
            <a:extLst>
              <a:ext uri="{FF2B5EF4-FFF2-40B4-BE49-F238E27FC236}">
                <a16:creationId xmlns:a16="http://schemas.microsoft.com/office/drawing/2014/main" id="{DF89E479-BE5A-D4B4-5184-F589A9E4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30" y="2200276"/>
            <a:ext cx="6831105" cy="38649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A1E4E3D-89B0-3416-A719-841F5D7CA74D}"/>
              </a:ext>
            </a:extLst>
          </p:cNvPr>
          <p:cNvSpPr txBox="1"/>
          <p:nvPr/>
        </p:nvSpPr>
        <p:spPr>
          <a:xfrm>
            <a:off x="7345752" y="5769772"/>
            <a:ext cx="27835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/>
              <a:t>C: John R Perry / </a:t>
            </a:r>
            <a:r>
              <a:rPr lang="de-DE" sz="1400" err="1"/>
              <a:t>Pixabay</a:t>
            </a:r>
            <a:r>
              <a:rPr lang="de-DE" sz="1400"/>
              <a:t> [5]</a:t>
            </a:r>
          </a:p>
        </p:txBody>
      </p:sp>
    </p:spTree>
    <p:extLst>
      <p:ext uri="{BB962C8B-B14F-4D97-AF65-F5344CB8AC3E}">
        <p14:creationId xmlns:p14="http://schemas.microsoft.com/office/powerpoint/2010/main" val="11024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The Backbone, Streamlit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7BEB2-7015-909B-1427-C0D854BB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693827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Streamlit</a:t>
            </a:r>
            <a:r>
              <a:rPr lang="de-DE"/>
              <a:t> ?</a:t>
            </a:r>
            <a:endParaRPr lang="de-DE" err="1"/>
          </a:p>
          <a:p>
            <a:pPr marL="0" indent="0">
              <a:buNone/>
            </a:pPr>
            <a:r>
              <a:rPr lang="de-DE" err="1">
                <a:ea typeface="+mn-lt"/>
                <a:cs typeface="+mn-lt"/>
              </a:rPr>
              <a:t>Streamlit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is</a:t>
            </a:r>
            <a:r>
              <a:rPr lang="de-DE">
                <a:ea typeface="+mn-lt"/>
                <a:cs typeface="+mn-lt"/>
              </a:rPr>
              <a:t> a Python </a:t>
            </a:r>
            <a:r>
              <a:rPr lang="de-DE" err="1">
                <a:ea typeface="+mn-lt"/>
                <a:cs typeface="+mn-lt"/>
              </a:rPr>
              <a:t>library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used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building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interactive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applications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quickly</a:t>
            </a:r>
            <a:r>
              <a:rPr lang="de-DE">
                <a:ea typeface="+mn-lt"/>
                <a:cs typeface="+mn-lt"/>
              </a:rPr>
              <a:t> and </a:t>
            </a:r>
            <a:r>
              <a:rPr lang="de-DE" err="1">
                <a:ea typeface="+mn-lt"/>
                <a:cs typeface="+mn-lt"/>
              </a:rPr>
              <a:t>easily</a:t>
            </a:r>
            <a:r>
              <a:rPr lang="de-DE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The </a:t>
            </a:r>
            <a:r>
              <a:rPr lang="de-DE" err="1">
                <a:ea typeface="+mn-lt"/>
                <a:cs typeface="+mn-lt"/>
              </a:rPr>
              <a:t>following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are</a:t>
            </a:r>
            <a:r>
              <a:rPr lang="de-DE">
                <a:ea typeface="+mn-lt"/>
                <a:cs typeface="+mn-lt"/>
              </a:rPr>
              <a:t> a </a:t>
            </a:r>
            <a:r>
              <a:rPr lang="de-DE" err="1">
                <a:ea typeface="+mn-lt"/>
                <a:cs typeface="+mn-lt"/>
              </a:rPr>
              <a:t>few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scenarios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Streamlit</a:t>
            </a:r>
            <a:endParaRPr lang="de-DE" err="1"/>
          </a:p>
          <a:p>
            <a:r>
              <a:rPr lang="de-DE" err="1">
                <a:ea typeface="+mn-lt"/>
                <a:cs typeface="+mn-lt"/>
              </a:rPr>
              <a:t>Machine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learning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model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development</a:t>
            </a:r>
            <a:endParaRPr lang="de-DE">
              <a:ea typeface="+mn-lt"/>
              <a:cs typeface="+mn-lt"/>
            </a:endParaRPr>
          </a:p>
          <a:p>
            <a:r>
              <a:rPr lang="de-DE" err="1">
                <a:ea typeface="+mn-lt"/>
                <a:cs typeface="+mn-lt"/>
              </a:rPr>
              <a:t>Creating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user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interfaces</a:t>
            </a:r>
            <a:r>
              <a:rPr lang="de-DE">
                <a:ea typeface="+mn-lt"/>
                <a:cs typeface="+mn-lt"/>
              </a:rPr>
              <a:t> </a:t>
            </a:r>
          </a:p>
          <a:p>
            <a:r>
              <a:rPr lang="de-DE">
                <a:ea typeface="+mn-lt"/>
                <a:cs typeface="+mn-lt"/>
              </a:rPr>
              <a:t>Education and </a:t>
            </a:r>
            <a:r>
              <a:rPr lang="de-DE" err="1">
                <a:ea typeface="+mn-lt"/>
                <a:cs typeface="+mn-lt"/>
              </a:rPr>
              <a:t>training</a:t>
            </a:r>
            <a:endParaRPr lang="de-DE">
              <a:ea typeface="+mn-lt"/>
              <a:cs typeface="+mn-lt"/>
            </a:endParaRPr>
          </a:p>
          <a:p>
            <a:r>
              <a:rPr lang="de-DE" err="1">
                <a:ea typeface="+mn-lt"/>
                <a:cs typeface="+mn-lt"/>
              </a:rPr>
              <a:t>Prototyping</a:t>
            </a:r>
            <a:r>
              <a:rPr lang="de-DE">
                <a:ea typeface="+mn-lt"/>
                <a:cs typeface="+mn-lt"/>
              </a:rPr>
              <a:t> and </a:t>
            </a:r>
            <a:r>
              <a:rPr lang="de-DE" err="1">
                <a:ea typeface="+mn-lt"/>
                <a:cs typeface="+mn-lt"/>
              </a:rPr>
              <a:t>experimenting</a:t>
            </a:r>
            <a:endParaRPr lang="de-DE" err="1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0B7FF97A-084A-48D7-FD45-FD5C53E8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595675"/>
            <a:ext cx="2243328" cy="15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4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Important 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7BEB2-7015-909B-1427-C0D854BB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24558" cy="366260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r>
              <a:rPr lang="de-DE">
                <a:ea typeface="+mn-lt"/>
                <a:cs typeface="+mn-lt"/>
              </a:rPr>
              <a:t> </a:t>
            </a:r>
            <a:endParaRPr lang="de-DE"/>
          </a:p>
          <a:p>
            <a:r>
              <a:rPr lang="de-DE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de-DE">
                <a:ea typeface="+mn-lt"/>
                <a:cs typeface="+mn-lt"/>
              </a:rPr>
              <a:t> </a:t>
            </a:r>
            <a:endParaRPr lang="de-DE"/>
          </a:p>
          <a:p>
            <a:r>
              <a:rPr lang="de-DE"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</a:t>
            </a:r>
            <a:r>
              <a:rPr lang="de-DE">
                <a:ea typeface="+mn-lt"/>
                <a:cs typeface="+mn-lt"/>
              </a:rPr>
              <a:t> </a:t>
            </a:r>
            <a:endParaRPr lang="de-DE"/>
          </a:p>
          <a:p>
            <a:r>
              <a:rPr lang="de-DE"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matplotlib</a:t>
            </a:r>
            <a:r>
              <a:rPr lang="de-DE">
                <a:ea typeface="+mn-lt"/>
                <a:cs typeface="+mn-lt"/>
              </a:rPr>
              <a:t> and </a:t>
            </a:r>
            <a:r>
              <a:rPr lang="de-DE"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seaborn</a:t>
            </a:r>
            <a:r>
              <a:rPr lang="de-DE">
                <a:ea typeface="+mn-lt"/>
                <a:cs typeface="+mn-lt"/>
              </a:rPr>
              <a:t> </a:t>
            </a:r>
          </a:p>
          <a:p>
            <a:r>
              <a:rPr lang="de-DE"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scikit-learn</a:t>
            </a:r>
            <a:r>
              <a:rPr lang="de-DE">
                <a:ea typeface="+mn-lt"/>
                <a:cs typeface="+mn-lt"/>
              </a:rPr>
              <a:t> </a:t>
            </a:r>
            <a:endParaRPr lang="de-DE"/>
          </a:p>
          <a:p>
            <a:r>
              <a:rPr lang="de-DE"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de-DE">
                <a:ea typeface="+mn-lt"/>
                <a:cs typeface="+mn-lt"/>
              </a:rPr>
              <a:t> </a:t>
            </a:r>
            <a:endParaRPr lang="de-DE"/>
          </a:p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610C55D8-CC14-3EC7-7869-043DD76A70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2822" y="1551550"/>
            <a:ext cx="2743200" cy="1234440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6E169129-7D75-051C-8723-683540943F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939" y="4786121"/>
            <a:ext cx="2435470" cy="1212987"/>
          </a:xfrm>
          <a:prstGeom prst="rect">
            <a:avLst/>
          </a:prstGeom>
        </p:spPr>
      </p:pic>
      <p:pic>
        <p:nvPicPr>
          <p:cNvPr id="7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13B2EAA2-178B-7A0D-AEEA-A6F1FC3A1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3403" y="2864826"/>
            <a:ext cx="1956288" cy="1758462"/>
          </a:xfrm>
          <a:prstGeom prst="rect">
            <a:avLst/>
          </a:prstGeom>
        </p:spPr>
      </p:pic>
      <p:pic>
        <p:nvPicPr>
          <p:cNvPr id="9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5E23F2E-FD6C-6A59-98C5-73EE61DB3D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6169" y="1607087"/>
            <a:ext cx="2743200" cy="1108710"/>
          </a:xfrm>
          <a:prstGeom prst="rect">
            <a:avLst/>
          </a:prstGeom>
        </p:spPr>
      </p:pic>
      <p:pic>
        <p:nvPicPr>
          <p:cNvPr id="11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072E21-7C91-E486-C164-91F31B681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5572" y="3139691"/>
            <a:ext cx="2743200" cy="783771"/>
          </a:xfrm>
          <a:prstGeom prst="rect">
            <a:avLst/>
          </a:prstGeom>
        </p:spPr>
      </p:pic>
      <p:pic>
        <p:nvPicPr>
          <p:cNvPr id="12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3DA73B34-CFCE-1523-B01E-F4824DF3D9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4285" y="4694361"/>
            <a:ext cx="2743200" cy="105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0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General Layout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sp>
        <p:nvSpPr>
          <p:cNvPr id="6" name="Flussdiagramm: Mehrere Dokumente 5">
            <a:extLst>
              <a:ext uri="{FF2B5EF4-FFF2-40B4-BE49-F238E27FC236}">
                <a16:creationId xmlns:a16="http://schemas.microsoft.com/office/drawing/2014/main" id="{8146567B-3670-C64B-4CF8-5B7D0735BB0A}"/>
              </a:ext>
            </a:extLst>
          </p:cNvPr>
          <p:cNvSpPr/>
          <p:nvPr/>
        </p:nvSpPr>
        <p:spPr>
          <a:xfrm>
            <a:off x="3783931" y="2696978"/>
            <a:ext cx="2074843" cy="2304361"/>
          </a:xfrm>
          <a:prstGeom prst="flowChartMultidocumen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General and Feature Pages</a:t>
            </a:r>
          </a:p>
        </p:txBody>
      </p:sp>
      <p:sp>
        <p:nvSpPr>
          <p:cNvPr id="7" name="Flussdiagramm: Mehrere Dokumente 6">
            <a:extLst>
              <a:ext uri="{FF2B5EF4-FFF2-40B4-BE49-F238E27FC236}">
                <a16:creationId xmlns:a16="http://schemas.microsoft.com/office/drawing/2014/main" id="{D3885E78-2D8D-39BA-1BC7-15F072CFCA65}"/>
              </a:ext>
            </a:extLst>
          </p:cNvPr>
          <p:cNvSpPr/>
          <p:nvPr/>
        </p:nvSpPr>
        <p:spPr>
          <a:xfrm>
            <a:off x="761093" y="4249993"/>
            <a:ext cx="2074843" cy="1871621"/>
          </a:xfrm>
          <a:prstGeom prst="flowChartMultidocumen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Classes from other groups</a:t>
            </a:r>
          </a:p>
          <a:p>
            <a:pPr algn="ctr"/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9" name="Flussdiagramm: Dokument 8">
            <a:extLst>
              <a:ext uri="{FF2B5EF4-FFF2-40B4-BE49-F238E27FC236}">
                <a16:creationId xmlns:a16="http://schemas.microsoft.com/office/drawing/2014/main" id="{993D63DE-687E-3FEB-594C-DC10B65E03D9}"/>
              </a:ext>
            </a:extLst>
          </p:cNvPr>
          <p:cNvSpPr/>
          <p:nvPr/>
        </p:nvSpPr>
        <p:spPr>
          <a:xfrm>
            <a:off x="914807" y="1839042"/>
            <a:ext cx="1765071" cy="1120977"/>
          </a:xfrm>
          <a:prstGeom prst="flowChartDocumen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>
                <a:solidFill>
                  <a:schemeClr val="bg1"/>
                </a:solidFill>
              </a:rPr>
              <a:t>GUI Class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7845E4C-59A7-F1A1-9539-72E95E31190C}"/>
              </a:ext>
            </a:extLst>
          </p:cNvPr>
          <p:cNvSpPr txBox="1"/>
          <p:nvPr/>
        </p:nvSpPr>
        <p:spPr>
          <a:xfrm>
            <a:off x="7195986" y="5181667"/>
            <a:ext cx="397661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latin typeface="Century Schoolbook"/>
                <a:cs typeface="Courier New"/>
              </a:rPr>
              <a:t>Trigger:</a:t>
            </a:r>
            <a:endParaRPr lang="de-DE" sz="2000">
              <a:latin typeface="Century Schoolbook"/>
            </a:endParaRPr>
          </a:p>
          <a:p>
            <a:r>
              <a:rPr lang="de-DE" err="1">
                <a:solidFill>
                  <a:srgbClr val="FFC000"/>
                </a:solidFill>
                <a:latin typeface="Courier New"/>
                <a:cs typeface="Courier New"/>
              </a:rPr>
              <a:t>Streamlit</a:t>
            </a:r>
            <a:r>
              <a:rPr lang="de-DE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r>
              <a:rPr lang="de-DE" err="1">
                <a:solidFill>
                  <a:srgbClr val="FFC000"/>
                </a:solidFill>
                <a:latin typeface="Courier New"/>
                <a:cs typeface="Courier New"/>
              </a:rPr>
              <a:t>run</a:t>
            </a:r>
            <a:r>
              <a:rPr lang="de-DE">
                <a:solidFill>
                  <a:srgbClr val="FFC000"/>
                </a:solidFill>
                <a:latin typeface="Courier New"/>
                <a:cs typeface="Courier New"/>
              </a:rPr>
              <a:t> "About The Application.py"</a:t>
            </a:r>
            <a:endParaRPr lang="de-DE">
              <a:solidFill>
                <a:srgbClr val="FFC000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3443091-0DD7-2648-866D-6E1F0CCF979B}"/>
              </a:ext>
            </a:extLst>
          </p:cNvPr>
          <p:cNvSpPr/>
          <p:nvPr/>
        </p:nvSpPr>
        <p:spPr>
          <a:xfrm>
            <a:off x="1261498" y="2516198"/>
            <a:ext cx="1849745" cy="67019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Data Files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007D31F2-8B7D-38C6-B71F-67F645FCAA57}"/>
              </a:ext>
            </a:extLst>
          </p:cNvPr>
          <p:cNvSpPr/>
          <p:nvPr/>
        </p:nvSpPr>
        <p:spPr>
          <a:xfrm>
            <a:off x="8009579" y="2262482"/>
            <a:ext cx="2859852" cy="2511777"/>
          </a:xfrm>
          <a:prstGeom prst="cub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/>
              <a:t>Application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Collection </a:t>
            </a:r>
            <a:r>
              <a:rPr lang="de-DE" err="1"/>
              <a:t>of</a:t>
            </a:r>
            <a:r>
              <a:rPr lang="de-DE"/>
              <a:t> Pages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CAB1EFF-0679-2528-6217-D3E11D8AD9F3}"/>
              </a:ext>
            </a:extLst>
          </p:cNvPr>
          <p:cNvCxnSpPr/>
          <p:nvPr/>
        </p:nvCxnSpPr>
        <p:spPr>
          <a:xfrm>
            <a:off x="2223912" y="3423356"/>
            <a:ext cx="11290" cy="65099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5D78900-2597-776D-FE14-07CC1DFF1451}"/>
              </a:ext>
            </a:extLst>
          </p:cNvPr>
          <p:cNvCxnSpPr>
            <a:cxnSpLocks/>
          </p:cNvCxnSpPr>
          <p:nvPr/>
        </p:nvCxnSpPr>
        <p:spPr>
          <a:xfrm flipV="1">
            <a:off x="1631244" y="3397014"/>
            <a:ext cx="1882" cy="69426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: nach oben gebogen 17">
            <a:extLst>
              <a:ext uri="{FF2B5EF4-FFF2-40B4-BE49-F238E27FC236}">
                <a16:creationId xmlns:a16="http://schemas.microsoft.com/office/drawing/2014/main" id="{CD1A1BFD-09E5-48DF-CAE5-B2B0D4B429D2}"/>
              </a:ext>
            </a:extLst>
          </p:cNvPr>
          <p:cNvSpPr/>
          <p:nvPr/>
        </p:nvSpPr>
        <p:spPr>
          <a:xfrm>
            <a:off x="2906889" y="4835406"/>
            <a:ext cx="2201332" cy="1063037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oben gebogen 20">
            <a:extLst>
              <a:ext uri="{FF2B5EF4-FFF2-40B4-BE49-F238E27FC236}">
                <a16:creationId xmlns:a16="http://schemas.microsoft.com/office/drawing/2014/main" id="{F9888FB6-6F2A-AAA6-6886-D568E580FCCA}"/>
              </a:ext>
            </a:extLst>
          </p:cNvPr>
          <p:cNvSpPr/>
          <p:nvPr/>
        </p:nvSpPr>
        <p:spPr>
          <a:xfrm flipV="1">
            <a:off x="2906889" y="1994369"/>
            <a:ext cx="2201332" cy="1063035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12F15D8-3A0D-3867-9614-7FB18998AD1A}"/>
              </a:ext>
            </a:extLst>
          </p:cNvPr>
          <p:cNvSpPr/>
          <p:nvPr/>
        </p:nvSpPr>
        <p:spPr>
          <a:xfrm>
            <a:off x="6229227" y="3461927"/>
            <a:ext cx="1486370" cy="5174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902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4" grpId="0"/>
      <p:bldP spid="15" grpId="0" animBg="1"/>
      <p:bldP spid="3" grpId="0" animBg="1"/>
      <p:bldP spid="18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1872" y="471965"/>
            <a:ext cx="10418315" cy="1031278"/>
          </a:xfrm>
        </p:spPr>
        <p:txBody>
          <a:bodyPr/>
          <a:lstStyle/>
          <a:p>
            <a:r>
              <a:rPr lang="de-DE"/>
              <a:t>The Classes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6EE8AA-E326-BAC4-F4A2-46C679D568C7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88DBFE-FC85-DADC-CBD8-286AEF06ADF9}"/>
              </a:ext>
            </a:extLst>
          </p:cNvPr>
          <p:cNvSpPr txBox="1"/>
          <p:nvPr/>
        </p:nvSpPr>
        <p:spPr>
          <a:xfrm>
            <a:off x="10796650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4" name="Grafik 4" descr="Ein Bild, das draußen, Zahnrad enthält.&#10;&#10;Beschreibung automatisch generiert.">
            <a:extLst>
              <a:ext uri="{FF2B5EF4-FFF2-40B4-BE49-F238E27FC236}">
                <a16:creationId xmlns:a16="http://schemas.microsoft.com/office/drawing/2014/main" id="{A6D01DBD-59EE-8F50-FB1D-461992C2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71" y="2042278"/>
            <a:ext cx="5351931" cy="38932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067EC25-85F9-1A3C-BD78-89B6736C8284}"/>
              </a:ext>
            </a:extLst>
          </p:cNvPr>
          <p:cNvSpPr txBox="1"/>
          <p:nvPr/>
        </p:nvSpPr>
        <p:spPr>
          <a:xfrm>
            <a:off x="6634688" y="5650786"/>
            <a:ext cx="25428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/>
              <a:t>R: Arthur </a:t>
            </a:r>
            <a:r>
              <a:rPr lang="de-DE" sz="1400" err="1"/>
              <a:t>Ziiim</a:t>
            </a:r>
            <a:r>
              <a:rPr lang="de-DE" sz="1400"/>
              <a:t> / </a:t>
            </a:r>
            <a:r>
              <a:rPr lang="de-DE" sz="1400" err="1"/>
              <a:t>Pixabay</a:t>
            </a:r>
            <a:r>
              <a:rPr lang="de-DE" sz="1400"/>
              <a:t> [6]</a:t>
            </a:r>
          </a:p>
        </p:txBody>
      </p:sp>
    </p:spTree>
    <p:extLst>
      <p:ext uri="{BB962C8B-B14F-4D97-AF65-F5344CB8AC3E}">
        <p14:creationId xmlns:p14="http://schemas.microsoft.com/office/powerpoint/2010/main" val="22219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Flow </a:t>
            </a:r>
            <a:r>
              <a:rPr lang="de-DE" err="1"/>
              <a:t>of</a:t>
            </a:r>
            <a:r>
              <a:rPr lang="de-DE"/>
              <a:t> Information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7BEB2-7015-909B-1427-C0D854BB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693827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Data Class (Intermediate Classes) 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Classes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groups </a:t>
            </a:r>
            <a:r>
              <a:rPr lang="de-DE" err="1"/>
              <a:t>call</a:t>
            </a:r>
            <a:r>
              <a:rPr lang="de-DE"/>
              <a:t> </a:t>
            </a:r>
            <a:r>
              <a:rPr lang="de-DE" err="1"/>
              <a:t>methods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 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classes</a:t>
            </a:r>
            <a:r>
              <a:rPr lang="de-DE"/>
              <a:t> and </a:t>
            </a:r>
            <a:r>
              <a:rPr lang="de-DE" err="1"/>
              <a:t>display</a:t>
            </a:r>
            <a:r>
              <a:rPr lang="de-DE"/>
              <a:t> </a:t>
            </a:r>
            <a:r>
              <a:rPr lang="de-DE" err="1"/>
              <a:t>results</a:t>
            </a:r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graphicFrame>
        <p:nvGraphicFramePr>
          <p:cNvPr id="17" name="Diagram 17">
            <a:extLst>
              <a:ext uri="{FF2B5EF4-FFF2-40B4-BE49-F238E27FC236}">
                <a16:creationId xmlns:a16="http://schemas.microsoft.com/office/drawing/2014/main" id="{8869E9EE-E58D-3B7B-DE21-F7388D8F0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412414"/>
              </p:ext>
            </p:extLst>
          </p:nvPr>
        </p:nvGraphicFramePr>
        <p:xfrm>
          <a:off x="1353355" y="1586492"/>
          <a:ext cx="7898422" cy="3979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960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11" y="744029"/>
            <a:ext cx="8227345" cy="686466"/>
          </a:xfrm>
        </p:spPr>
        <p:txBody>
          <a:bodyPr>
            <a:normAutofit fontScale="90000"/>
          </a:bodyPr>
          <a:lstStyle/>
          <a:p>
            <a:r>
              <a:rPr lang="de-DE" dirty="0"/>
              <a:t>Primary Class for GUI Implementation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9A210051-C08E-3250-1CBC-AA61805C2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60772"/>
              </p:ext>
            </p:extLst>
          </p:nvPr>
        </p:nvGraphicFramePr>
        <p:xfrm>
          <a:off x="104468" y="1631663"/>
          <a:ext cx="1101216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257">
                  <a:extLst>
                    <a:ext uri="{9D8B030D-6E8A-4147-A177-3AD203B41FA5}">
                      <a16:colId xmlns:a16="http://schemas.microsoft.com/office/drawing/2014/main" val="153215450"/>
                    </a:ext>
                  </a:extLst>
                </a:gridCol>
                <a:gridCol w="9826910">
                  <a:extLst>
                    <a:ext uri="{9D8B030D-6E8A-4147-A177-3AD203B41FA5}">
                      <a16:colId xmlns:a16="http://schemas.microsoft.com/office/drawing/2014/main" val="1209209372"/>
                    </a:ext>
                  </a:extLst>
                </a:gridCol>
              </a:tblGrid>
              <a:tr h="356419">
                <a:tc>
                  <a:txBody>
                    <a:bodyPr/>
                    <a:lstStyle/>
                    <a:p>
                      <a:pPr algn="r" fontAlgn="t"/>
                      <a:endParaRPr lang="en-GB" dirty="0">
                        <a:effectLst/>
                        <a:latin typeface="ui-monospace"/>
                      </a:endParaRP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'''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ui-monospace"/>
                      </a:endParaRP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51593"/>
                  </a:ext>
                </a:extLst>
              </a:tr>
              <a:tr h="296264">
                <a:tc>
                  <a:txBody>
                    <a:bodyPr/>
                    <a:lstStyle/>
                    <a:p>
                      <a:pPr algn="r" fontAlgn="t"/>
                      <a:endParaRPr lang="en-GB" dirty="0">
                        <a:effectLst/>
                        <a:latin typeface="ui-monospace"/>
                      </a:endParaRP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b="1" dirty="0">
                        <a:solidFill>
                          <a:schemeClr val="bg1"/>
                        </a:solidFill>
                        <a:effectLst/>
                        <a:latin typeface="Century Schoolbook"/>
                      </a:endParaRP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501680"/>
                  </a:ext>
                </a:extLst>
              </a:tr>
              <a:tr h="306480">
                <a:tc>
                  <a:txBody>
                    <a:bodyPr/>
                    <a:lstStyle/>
                    <a:p>
                      <a:pPr algn="r" fontAlgn="t"/>
                      <a:endParaRPr lang="en-GB">
                        <a:effectLst/>
                        <a:latin typeface="ui-monospace"/>
                      </a:endParaRP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b="1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arg_df</a:t>
                      </a:r>
                      <a:r>
                        <a:rPr lang="en-GB" b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                </a:t>
                      </a: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365573"/>
                  </a:ext>
                </a:extLst>
              </a:tr>
              <a:tr h="306480">
                <a:tc>
                  <a:txBody>
                    <a:bodyPr/>
                    <a:lstStyle/>
                    <a:p>
                      <a:pPr algn="r" fontAlgn="t"/>
                      <a:endParaRPr lang="en-GB">
                        <a:effectLst/>
                        <a:latin typeface="ui-monospace"/>
                      </a:endParaRP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b="1" dirty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arg_filename</a:t>
                      </a:r>
                      <a:r>
                        <a:rPr lang="en-GB" b="1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     </a:t>
                      </a: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764175"/>
                  </a:ext>
                </a:extLst>
              </a:tr>
              <a:tr h="296264">
                <a:tc>
                  <a:txBody>
                    <a:bodyPr/>
                    <a:lstStyle/>
                    <a:p>
                      <a:pPr algn="r" fontAlgn="t"/>
                      <a:endParaRPr lang="en-GB">
                        <a:effectLst/>
                        <a:latin typeface="ui-monospace"/>
                      </a:endParaRP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b="1">
                          <a:effectLst/>
                          <a:latin typeface="Courier New"/>
                        </a:rPr>
                        <a:t>'''</a:t>
                      </a: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36233"/>
                  </a:ext>
                </a:extLst>
              </a:tr>
              <a:tr h="296264">
                <a:tc>
                  <a:txBody>
                    <a:bodyPr/>
                    <a:lstStyle/>
                    <a:p>
                      <a:pPr algn="r" fontAlgn="t"/>
                      <a:endParaRPr lang="en-GB">
                        <a:effectLst/>
                        <a:latin typeface="ui-monospace"/>
                      </a:endParaRP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b="1" dirty="0" err="1">
                          <a:effectLst/>
                          <a:latin typeface="Courier New"/>
                        </a:rPr>
                        <a:t>def</a:t>
                      </a:r>
                      <a:r>
                        <a:rPr lang="en-GB" b="1" dirty="0">
                          <a:effectLst/>
                          <a:latin typeface="Courier New"/>
                        </a:rPr>
                        <a:t> __</a:t>
                      </a:r>
                      <a:r>
                        <a:rPr lang="en-GB" b="1" dirty="0" err="1">
                          <a:effectLst/>
                          <a:latin typeface="Courier New"/>
                        </a:rPr>
                        <a:t>init</a:t>
                      </a:r>
                      <a:r>
                        <a:rPr lang="en-GB" b="1" dirty="0">
                          <a:effectLst/>
                          <a:latin typeface="Courier New"/>
                        </a:rPr>
                        <a:t>__(self, </a:t>
                      </a:r>
                      <a:r>
                        <a:rPr lang="en-GB" b="1" dirty="0" err="1">
                          <a:effectLst/>
                          <a:latin typeface="Courier New"/>
                        </a:rPr>
                        <a:t>arg_df</a:t>
                      </a:r>
                      <a:r>
                        <a:rPr lang="en-GB" b="1" dirty="0">
                          <a:effectLst/>
                          <a:latin typeface="Courier New"/>
                        </a:rPr>
                        <a:t>, </a:t>
                      </a:r>
                      <a:r>
                        <a:rPr lang="en-GB" b="1" dirty="0" err="1">
                          <a:effectLst/>
                          <a:latin typeface="Courier New"/>
                        </a:rPr>
                        <a:t>arg_filename</a:t>
                      </a:r>
                      <a:r>
                        <a:rPr lang="en-GB" b="1" dirty="0">
                          <a:effectLst/>
                          <a:latin typeface="Courier New"/>
                        </a:rPr>
                        <a:t>='') :</a:t>
                      </a:r>
                    </a:p>
                  </a:txBody>
                  <a:tcPr marL="95250" marR="9525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53447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Master Automation &amp; IT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Object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Oriented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Programming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Graphical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User Interface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Yuganshu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Wadhwa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,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Allan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Thomas Aldo, Niels Schwung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03/20/2023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D187607-5760-A7A7-C1A0-49EDE61A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8" y="3925647"/>
            <a:ext cx="11023879" cy="23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7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11" y="741345"/>
            <a:ext cx="8227345" cy="686466"/>
          </a:xfrm>
        </p:spPr>
        <p:txBody>
          <a:bodyPr>
            <a:normAutofit fontScale="90000"/>
          </a:bodyPr>
          <a:lstStyle/>
          <a:p>
            <a:r>
              <a:rPr lang="de-DE" dirty="0"/>
              <a:t>Primary Class GUI Implementation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Master Automation &amp; IT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Object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Oriented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Programming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Graphical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User Interface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Yuganshu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Wadhwa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,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Allan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Thomas Aldo, Niels Schwung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03/20/2023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10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447F6F-F2A1-576D-5A57-6FB382D7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5" y="2854834"/>
            <a:ext cx="11128578" cy="269526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020824" y="1499616"/>
            <a:ext cx="7351776" cy="11155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GB" b="1" dirty="0">
                <a:solidFill>
                  <a:schemeClr val="bg1"/>
                </a:solidFill>
                <a:latin typeface="Courier New"/>
              </a:rPr>
              <a:t>if choice == 'About The Experimental Group' :</a:t>
            </a:r>
          </a:p>
          <a:p>
            <a:pPr fontAlgn="t"/>
            <a:r>
              <a:rPr lang="en-GB" b="1" dirty="0">
                <a:solidFill>
                  <a:schemeClr val="bg1"/>
                </a:solidFill>
                <a:latin typeface="Courier New"/>
              </a:rPr>
              <a:t>	</a:t>
            </a:r>
            <a:r>
              <a:rPr lang="en-GB" b="1" dirty="0" err="1">
                <a:solidFill>
                  <a:schemeClr val="bg1"/>
                </a:solidFill>
                <a:latin typeface="Courier New"/>
              </a:rPr>
              <a:t>st.markdown</a:t>
            </a:r>
            <a:r>
              <a:rPr lang="en-GB" b="1" dirty="0">
                <a:solidFill>
                  <a:schemeClr val="bg1"/>
                </a:solidFill>
                <a:latin typeface="Courier New"/>
              </a:rPr>
              <a:t>("""</a:t>
            </a:r>
          </a:p>
        </p:txBody>
      </p:sp>
    </p:spTree>
    <p:extLst>
      <p:ext uri="{BB962C8B-B14F-4D97-AF65-F5344CB8AC3E}">
        <p14:creationId xmlns:p14="http://schemas.microsoft.com/office/powerpoint/2010/main" val="2492015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67" y="723284"/>
            <a:ext cx="8227345" cy="6864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Dataclasses</a:t>
            </a:r>
            <a:r>
              <a:rPr lang="en-US" dirty="0"/>
              <a:t> (Classes used to exchange Information)</a:t>
            </a:r>
            <a:endParaRPr lang="de-DE" dirty="0">
              <a:ea typeface="+mj-lt"/>
              <a:cs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Master Automation &amp; IT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Object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Oriented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Programming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Graphical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User Interface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Yuganshu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Wadhwa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,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Allan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 Thomas Aldo, Niels Schwung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lt"/>
                <a:cs typeface="+mn-lt"/>
              </a:rPr>
              <a:t>03/20/2023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9DD97407-B0E8-DCDD-C5A8-5E8AE55A9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03149"/>
              </p:ext>
            </p:extLst>
          </p:nvPr>
        </p:nvGraphicFramePr>
        <p:xfrm>
          <a:off x="1969008" y="2016359"/>
          <a:ext cx="7605122" cy="4039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5122">
                  <a:extLst>
                    <a:ext uri="{9D8B030D-6E8A-4147-A177-3AD203B41FA5}">
                      <a16:colId xmlns:a16="http://schemas.microsoft.com/office/drawing/2014/main" val="951565813"/>
                    </a:ext>
                  </a:extLst>
                </a:gridCol>
              </a:tblGrid>
              <a:tr h="308918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cap="none" spc="0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'''</a:t>
                      </a: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51271"/>
                  </a:ext>
                </a:extLst>
              </a:tr>
              <a:tr h="642057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def __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init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__ (self,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arg_df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arg_filename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x_axis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x_axis_start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x_axis_end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y_axis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window_size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 = 5,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poly_degree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 = 2, alpha = 0) :</a:t>
                      </a: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347541"/>
                  </a:ext>
                </a:extLst>
              </a:tr>
              <a:tr h="36689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GUI_class.__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init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__(self,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arg_df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,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arg_filename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)</a:t>
                      </a: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594681"/>
                  </a:ext>
                </a:extLst>
              </a:tr>
              <a:tr h="36689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cap="none" spc="0" dirty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self.x_axis</a:t>
                      </a:r>
                      <a:r>
                        <a:rPr lang="en-GB" sz="1600" b="1" cap="none" spc="0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 = </a:t>
                      </a:r>
                      <a:r>
                        <a:rPr lang="en-GB" sz="1600" b="1" cap="none" spc="0" dirty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x_axis</a:t>
                      </a:r>
                      <a:endParaRPr lang="en-GB" sz="1600" b="1" cap="none" spc="0" dirty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03319"/>
                  </a:ext>
                </a:extLst>
              </a:tr>
              <a:tr h="36689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self.x_axis_start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 =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x_axis_start</a:t>
                      </a:r>
                      <a:endParaRPr lang="en-GB" sz="1600" b="1" cap="none" spc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43161"/>
                  </a:ext>
                </a:extLst>
              </a:tr>
              <a:tr h="36689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self.x_axis_end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 =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x_axis_end</a:t>
                      </a:r>
                      <a:endParaRPr lang="en-GB" sz="1600" b="1" cap="none" spc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02666"/>
                  </a:ext>
                </a:extLst>
              </a:tr>
              <a:tr h="36689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self.y_axis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 =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y_axis</a:t>
                      </a:r>
                      <a:endParaRPr lang="en-GB" sz="1600" b="1" cap="none" spc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225489"/>
                  </a:ext>
                </a:extLst>
              </a:tr>
              <a:tr h="36689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self.window_size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 =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window_size</a:t>
                      </a:r>
                      <a:endParaRPr lang="en-GB" sz="1600" b="1" cap="none" spc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36524"/>
                  </a:ext>
                </a:extLst>
              </a:tr>
              <a:tr h="36689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self.poly_degree</a:t>
                      </a:r>
                      <a:r>
                        <a:rPr lang="en-GB" sz="1600" b="1" cap="none" spc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 = </a:t>
                      </a:r>
                      <a:r>
                        <a:rPr lang="en-GB" sz="1600" b="1" cap="none" spc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poly_degree</a:t>
                      </a:r>
                      <a:endParaRPr lang="en-GB" sz="1600" b="1" cap="none" spc="0">
                        <a:solidFill>
                          <a:schemeClr val="bg1"/>
                        </a:solidFill>
                        <a:effectLst/>
                        <a:latin typeface="Courier New"/>
                      </a:endParaRP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17034"/>
                  </a:ext>
                </a:extLst>
              </a:tr>
              <a:tr h="366890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1" cap="none" spc="0" dirty="0" err="1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self.alpha</a:t>
                      </a:r>
                      <a:r>
                        <a:rPr lang="en-GB" sz="1600" b="1" cap="none" spc="0" dirty="0">
                          <a:solidFill>
                            <a:schemeClr val="bg1"/>
                          </a:solidFill>
                          <a:effectLst/>
                          <a:latin typeface="Courier New"/>
                        </a:rPr>
                        <a:t> = alpha</a:t>
                      </a:r>
                    </a:p>
                  </a:txBody>
                  <a:tcPr marL="44314" marR="44314" marT="21271" marB="4254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758915"/>
                  </a:ext>
                </a:extLst>
              </a:tr>
            </a:tbl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C6A5B106-2D01-3DAC-06D4-966C0CAC9FC6}"/>
              </a:ext>
            </a:extLst>
          </p:cNvPr>
          <p:cNvSpPr/>
          <p:nvPr/>
        </p:nvSpPr>
        <p:spPr>
          <a:xfrm>
            <a:off x="1832919" y="1261418"/>
            <a:ext cx="8526161" cy="8237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2400" b="1" cap="all" dirty="0">
                <a:solidFill>
                  <a:schemeClr val="tx1"/>
                </a:solidFill>
              </a:rPr>
              <a:t>CLASS GUI_CHILD_SMOOTHING(GUI_CLASS) :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517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ite book page with black background">
            <a:extLst>
              <a:ext uri="{FF2B5EF4-FFF2-40B4-BE49-F238E27FC236}">
                <a16:creationId xmlns:a16="http://schemas.microsoft.com/office/drawing/2014/main" id="{64FCD71B-FA23-9377-56BF-31BE67C3A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3"/>
          <a:stretch/>
        </p:blipFill>
        <p:spPr bwMode="auto">
          <a:xfrm>
            <a:off x="0" y="-164569"/>
            <a:ext cx="12192000" cy="70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CD205421-E1E3-64F6-85BF-8FB93C892268}"/>
              </a:ext>
            </a:extLst>
          </p:cNvPr>
          <p:cNvSpPr txBox="1">
            <a:spLocks/>
          </p:cNvSpPr>
          <p:nvPr/>
        </p:nvSpPr>
        <p:spPr>
          <a:xfrm>
            <a:off x="629856" y="700791"/>
            <a:ext cx="10515600" cy="2551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400" b="1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5400" b="1">
                <a:solidFill>
                  <a:schemeClr val="bg2">
                    <a:lumMod val="10000"/>
                  </a:schemeClr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PAGES</a:t>
            </a:r>
            <a:endParaRPr kumimoji="0" lang="de-DE" sz="5400" b="1" u="none" strike="noStrike" kern="1200" cap="none" spc="0" normalizeH="0" baseline="0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Century Schoolbook" panose="020406040505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50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2858" y="471965"/>
            <a:ext cx="10427722" cy="1452471"/>
          </a:xfrm>
        </p:spPr>
        <p:txBody>
          <a:bodyPr>
            <a:normAutofit/>
          </a:bodyPr>
          <a:lstStyle/>
          <a:p>
            <a:r>
              <a:rPr lang="de-DE"/>
              <a:t>"Data is the New Oil"</a:t>
            </a:r>
            <a:br>
              <a:rPr lang="de-DE"/>
            </a:br>
            <a:r>
              <a:rPr lang="de-DE" sz="2400"/>
              <a:t>[1] Clive Humby, Mathematician, 2006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6EE8AA-E326-BAC4-F4A2-46C679D568C7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88DBFE-FC85-DADC-CBD8-286AEF06ADF9}"/>
              </a:ext>
            </a:extLst>
          </p:cNvPr>
          <p:cNvSpPr txBox="1"/>
          <p:nvPr/>
        </p:nvSpPr>
        <p:spPr>
          <a:xfrm>
            <a:off x="10796650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3" name="Grafik 4" descr="Ein Bild, das Tisch, Im Haus, Wein, Sitzen enthält.&#10;&#10;Beschreibung automatisch generiert.">
            <a:extLst>
              <a:ext uri="{FF2B5EF4-FFF2-40B4-BE49-F238E27FC236}">
                <a16:creationId xmlns:a16="http://schemas.microsoft.com/office/drawing/2014/main" id="{06A1E491-1233-8F13-3323-1EBA5E9A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43" y="2206810"/>
            <a:ext cx="5866016" cy="38935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831E092-3A45-05CD-5262-9B8347B4E2A8}"/>
              </a:ext>
            </a:extLst>
          </p:cNvPr>
          <p:cNvSpPr txBox="1"/>
          <p:nvPr/>
        </p:nvSpPr>
        <p:spPr>
          <a:xfrm>
            <a:off x="6252058" y="5581513"/>
            <a:ext cx="27835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/>
              <a:t>C: Rudy and Peter </a:t>
            </a:r>
            <a:r>
              <a:rPr lang="de-DE" sz="1400" err="1"/>
              <a:t>Skitterians</a:t>
            </a:r>
            <a:r>
              <a:rPr lang="de-DE" sz="1400"/>
              <a:t> / </a:t>
            </a:r>
            <a:r>
              <a:rPr lang="de-DE" sz="1400" err="1"/>
              <a:t>Pixabay</a:t>
            </a:r>
            <a:r>
              <a:rPr lang="de-DE" sz="1400"/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380391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6" y="700791"/>
            <a:ext cx="10515600" cy="1325563"/>
          </a:xfrm>
        </p:spPr>
        <p:txBody>
          <a:bodyPr>
            <a:normAutofit/>
          </a:bodyPr>
          <a:lstStyle/>
          <a:p>
            <a: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  <a:t>Pages :</a:t>
            </a:r>
            <a:br>
              <a:rPr lang="de-DE">
                <a:solidFill>
                  <a:srgbClr val="CED2D9"/>
                </a:solidFill>
                <a:latin typeface="Century Schoolbook" panose="02040604050505020304" pitchFamily="18" charset="0"/>
              </a:rPr>
            </a:br>
            <a:r>
              <a:rPr lang="de-DE">
                <a:solidFill>
                  <a:srgbClr val="CED2D9"/>
                </a:solidFill>
                <a:latin typeface="Century Schoolbook" panose="02040604050505020304" pitchFamily="18" charset="0"/>
              </a:rPr>
              <a:t>Containers and Textual Information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Master Automation &amp; IT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Object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Oriented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Programming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Graphical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User Interface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Yuganshu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Wadhwa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,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Allan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Thomas Aldo, Niels Schwung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03/20/2023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6CBFEDB-6FCB-6D2A-7E8C-F836B90337BA}"/>
              </a:ext>
            </a:extLst>
          </p:cNvPr>
          <p:cNvSpPr txBox="1"/>
          <p:nvPr/>
        </p:nvSpPr>
        <p:spPr>
          <a:xfrm>
            <a:off x="623870" y="2188244"/>
            <a:ext cx="10254866" cy="2462213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header_cont = st.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container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()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inputs_cont = st.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container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()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result_cont = st.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container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()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with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header_cont :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 st.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markdown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("&lt;h2 style = 'text-align : center; color : #0077b6;'&gt; 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DATA SMOOTHING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&lt;/h2&gt;", unsafe_allow_html = True)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 st.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markdown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("&lt;div style ='text-align: justify;'&gt; &lt;b&gt;</a:t>
            </a: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Smoothing is applied to reduce the effect of high-frequency noise and bring out key aspects of the signal, ...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82501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66" y="70574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  <a:t>Pages :</a:t>
            </a:r>
            <a:b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</a:br>
            <a:r>
              <a:rPr lang="de-DE">
                <a:solidFill>
                  <a:srgbClr val="CED2D9"/>
                </a:solidFill>
                <a:latin typeface="Century Schoolbook" panose="02040604050505020304" pitchFamily="18" charset="0"/>
              </a:rPr>
              <a:t>User Inputs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Master Automation &amp; IT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Object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Oriented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Programming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Graphical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User Interface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Yuganshu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Wadhwa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,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Allan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Thomas Aldo, Niels Schwung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03/20/2023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8774ED-5A31-F19F-21F0-0DBB022F6BFC}"/>
              </a:ext>
            </a:extLst>
          </p:cNvPr>
          <p:cNvSpPr txBox="1"/>
          <p:nvPr/>
        </p:nvSpPr>
        <p:spPr>
          <a:xfrm>
            <a:off x="623766" y="2175737"/>
            <a:ext cx="10254866" cy="286232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inputs_cont :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 choice_text, choice_box = st.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columns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1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,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2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 choice_text.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markdown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'Select Method to Smoothen the Data :'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 method = choice_box.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selectbox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(label = '', label_visibility =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alibri" panose="020F0502020204030204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     'collapsed'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, options = 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'Savitzky-Golay'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,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'Moving Average'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,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alibri" panose="020F0502020204030204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     'Exponential'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], index = 0)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if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method ==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'Savitzky-Golay'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: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     st.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markdown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("&lt;h4 style = 'text-align : left; color : #0096c7;'&gt;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alibri" panose="020F0502020204030204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           Savitzky-Golay Filter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&lt;/h4&gt;", unsafe_allow_html = True)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     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     st.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markdown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("&lt;div style ='text-align: justify;'&gt;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The Savitzky-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urier New"/>
              <a:ea typeface="Calibri" panose="020F0502020204030204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           Golay smoothing filter works by fitting a polynomial ... \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38346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44" y="70148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  <a:t>Pages :</a:t>
            </a:r>
            <a:b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</a:br>
            <a:r>
              <a:rPr lang="de-DE">
                <a:solidFill>
                  <a:srgbClr val="CED2D9"/>
                </a:solidFill>
                <a:latin typeface="Century Schoolbook" panose="02040604050505020304" pitchFamily="18" charset="0"/>
              </a:rPr>
              <a:t>User Inputs,  Loading Data from Cache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Master Automation &amp; IT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Object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Oriented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Programming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Graphical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User Interface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Yuganshu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Wadhwa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,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Allan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Thomas Aldo, Niels Schwung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03/20/2023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8774ED-5A31-F19F-21F0-0DBB022F6BFC}"/>
              </a:ext>
            </a:extLst>
          </p:cNvPr>
          <p:cNvSpPr txBox="1"/>
          <p:nvPr/>
        </p:nvSpPr>
        <p:spPr>
          <a:xfrm>
            <a:off x="619631" y="2889250"/>
            <a:ext cx="10254866" cy="2492990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y_axis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st.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selectbox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(label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'Select Column to use as Y-Axis :'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, 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alibri" panose="020F0502020204030204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  options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y_options, index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 0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x_axis_range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st.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select_slider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(label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 'Select Range for X-Axis :'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,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alibri" panose="020F0502020204030204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  options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sorted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(working_df[x_axis].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unique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()), 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alibri" panose="020F0502020204030204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  value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(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sorted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(working_df[x_axis])[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0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], 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alibri" panose="020F0502020204030204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  sorted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(working_df[x_axis])[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-1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]))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st.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markdown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"Selected Range : &amp;nbsp;&amp;nbsp; *from &amp;nbsp; **%s**  &amp;nbsp;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alibri" panose="020F0502020204030204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   to &amp;nbsp; **%s***" %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str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(x_axis_range[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0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]),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str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(x_axis_range[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1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])))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 x_axis_start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x_axis_range[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0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 x_axis_end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x_axis_range[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1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]00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CCA409-8FDC-E604-9146-C184A48FE5C0}"/>
              </a:ext>
            </a:extLst>
          </p:cNvPr>
          <p:cNvSpPr txBox="1"/>
          <p:nvPr/>
        </p:nvSpPr>
        <p:spPr>
          <a:xfrm>
            <a:off x="626144" y="2188185"/>
            <a:ext cx="10254866" cy="46166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df_original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st.session_state[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'GUI_data'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].data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interpolated_df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st.session_state[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'interpolated_df'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33976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55" y="70079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  <a:t>Pages :</a:t>
            </a:r>
            <a:b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</a:br>
            <a:r>
              <a:rPr lang="de-DE">
                <a:solidFill>
                  <a:srgbClr val="CED2D9"/>
                </a:solidFill>
                <a:latin typeface="Century Schoolbook" panose="02040604050505020304" pitchFamily="18" charset="0"/>
              </a:rPr>
              <a:t>Initialize Objects, Call Methods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Master Automation &amp; IT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Object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Oriented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Programming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Graphical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User Interface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Yuganshu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Wadhwa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,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Allan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Thomas Aldo, Niels Schwung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03/20/2023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14A692-BFBB-9A81-BABF-EDA0CD7A9FC7}"/>
              </a:ext>
            </a:extLst>
          </p:cNvPr>
          <p:cNvSpPr txBox="1"/>
          <p:nvPr/>
        </p:nvSpPr>
        <p:spPr>
          <a:xfrm>
            <a:off x="629055" y="2243196"/>
            <a:ext cx="10254866" cy="120032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GUI_smoothing_data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GUI_child_Smoothing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(working_df,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GUI_data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.filename,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    x_axis, x_axis_start, x_axis_end, y_axis, window_size, poly_degree)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Smoothing_data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Smoothing_class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(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GUI_smoothing_data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       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Smoothing_data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savgol_filter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/>
                <a:cs typeface="Courier New" panose="02070309020205020404" pitchFamily="49" charset="0"/>
              </a:rPr>
              <a:t>()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381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1B6EE0-3AD1-B654-B2EB-D7E2B5F908E4}"/>
              </a:ext>
            </a:extLst>
          </p:cNvPr>
          <p:cNvSpPr txBox="1"/>
          <p:nvPr/>
        </p:nvSpPr>
        <p:spPr>
          <a:xfrm>
            <a:off x="629055" y="2228671"/>
            <a:ext cx="10254866" cy="120032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with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de-DE" sz="12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result_cont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 :</a:t>
            </a:r>
            <a:endParaRPr lang="de-DE" sz="1200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 </a:t>
            </a:r>
            <a:endParaRPr lang="de-DE" sz="1200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 </a:t>
            </a:r>
            <a:r>
              <a:rPr lang="de-DE" sz="12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st.</a:t>
            </a:r>
            <a:r>
              <a:rPr lang="de-DE" sz="1200" err="1">
                <a:solidFill>
                  <a:srgbClr val="7030A0"/>
                </a:solidFill>
                <a:latin typeface="Courier New"/>
                <a:ea typeface="+mn-lt"/>
                <a:cs typeface="+mn-lt"/>
              </a:rPr>
              <a:t>markdown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("&lt;h5 style = 'text-</a:t>
            </a:r>
            <a:r>
              <a:rPr lang="de-DE" sz="12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align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 : </a:t>
            </a:r>
            <a:r>
              <a:rPr lang="de-DE" sz="12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left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; </a:t>
            </a:r>
            <a:r>
              <a:rPr lang="de-DE" sz="12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color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 : #0096c7;'&gt;</a:t>
            </a:r>
          </a:p>
          <a:p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       </a:t>
            </a:r>
            <a:r>
              <a:rPr lang="de-DE" sz="12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Results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 : &lt;/h5&gt;", </a:t>
            </a:r>
            <a:r>
              <a:rPr lang="de-DE" sz="12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unsafe_allow_html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 = </a:t>
            </a:r>
            <a:r>
              <a:rPr lang="de-DE" sz="1200">
                <a:solidFill>
                  <a:srgbClr val="002060"/>
                </a:solidFill>
                <a:latin typeface="Courier New"/>
                <a:ea typeface="+mn-lt"/>
                <a:cs typeface="+mn-lt"/>
              </a:rPr>
              <a:t>True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)</a:t>
            </a:r>
            <a:endParaRPr lang="de-DE" sz="1200">
              <a:solidFill>
                <a:schemeClr val="bg1"/>
              </a:solidFill>
            </a:endParaRPr>
          </a:p>
          <a:p>
            <a:endParaRPr lang="de-DE" sz="1200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 </a:t>
            </a:r>
            <a:r>
              <a:rPr lang="de-DE" sz="12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st.</a:t>
            </a:r>
            <a:r>
              <a:rPr lang="de-DE" sz="1200" err="1">
                <a:solidFill>
                  <a:srgbClr val="7030A0"/>
                </a:solidFill>
                <a:latin typeface="Courier New"/>
                <a:ea typeface="+mn-lt"/>
                <a:cs typeface="+mn-lt"/>
              </a:rPr>
              <a:t>pyplot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(</a:t>
            </a:r>
            <a:r>
              <a:rPr lang="de-DE" sz="120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Smoothing_data</a:t>
            </a:r>
            <a:r>
              <a:rPr lang="de-DE" sz="12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.fig</a:t>
            </a:r>
            <a:r>
              <a:rPr lang="de-DE" sz="120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)</a:t>
            </a:r>
            <a:endParaRPr lang="de-DE" sz="120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E10FE73-7094-D356-C2C5-76CD1E7C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55" y="70079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  <a:t>Pages :</a:t>
            </a:r>
            <a:b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</a:br>
            <a:r>
              <a:rPr lang="de-DE">
                <a:solidFill>
                  <a:srgbClr val="CED2D9"/>
                </a:solidFill>
                <a:latin typeface="Century Schoolbook" panose="02040604050505020304" pitchFamily="18" charset="0"/>
              </a:rPr>
              <a:t>Displaying Results</a:t>
            </a:r>
          </a:p>
        </p:txBody>
      </p:sp>
    </p:spTree>
    <p:extLst>
      <p:ext uri="{BB962C8B-B14F-4D97-AF65-F5344CB8AC3E}">
        <p14:creationId xmlns:p14="http://schemas.microsoft.com/office/powerpoint/2010/main" val="4282549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56" y="700791"/>
            <a:ext cx="1122686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  <a:t>Pages :</a:t>
            </a:r>
            <a:br>
              <a:rPr lang="de-DE" sz="3400" i="1">
                <a:solidFill>
                  <a:srgbClr val="CED2D9"/>
                </a:solidFill>
                <a:latin typeface="Century Schoolbook" panose="02040604050505020304" pitchFamily="18" charset="0"/>
              </a:rPr>
            </a:br>
            <a:r>
              <a:rPr lang="de-DE">
                <a:solidFill>
                  <a:srgbClr val="CED2D9"/>
                </a:solidFill>
                <a:latin typeface="Century Schoolbook" panose="02040604050505020304" pitchFamily="18" charset="0"/>
              </a:rPr>
              <a:t>Storing Data in Cache, Download Widget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Master Automation &amp; IT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Object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Oriented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Programming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–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Graphical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User Interface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Yuganshu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Wadhwa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,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Allan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 Thomas Aldo, Niels Schwung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03/20/2023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1B6EE0-3AD1-B654-B2EB-D7E2B5F908E4}"/>
              </a:ext>
            </a:extLst>
          </p:cNvPr>
          <p:cNvSpPr txBox="1"/>
          <p:nvPr/>
        </p:nvSpPr>
        <p:spPr>
          <a:xfrm>
            <a:off x="629856" y="2231565"/>
            <a:ext cx="10254866" cy="120032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st.session_state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[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'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smoothed_df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'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] =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smoothed_df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st.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download_button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(label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 'Download Smoothed Data'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, 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                 file_name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 'Smoothed_Data.csv'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,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                 data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 smoothed_df.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to_csv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(), 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                    mime 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= 'text/csv'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alibri" panose="020F0502020204030204"/>
                <a:cs typeface="Calibri" panose="020F0502020204030204"/>
              </a:rPr>
              <a:t>)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385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2858" y="471965"/>
            <a:ext cx="6158686" cy="1097449"/>
          </a:xfrm>
        </p:spPr>
        <p:txBody>
          <a:bodyPr>
            <a:normAutofit/>
          </a:bodyPr>
          <a:lstStyle/>
          <a:p>
            <a:r>
              <a:rPr lang="de-DE">
                <a:latin typeface="Courier New"/>
                <a:cs typeface="Courier New"/>
              </a:rPr>
              <a:t>Code Demo …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6EE8AA-E326-BAC4-F4A2-46C679D568C7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88DBFE-FC85-DADC-CBD8-286AEF06ADF9}"/>
              </a:ext>
            </a:extLst>
          </p:cNvPr>
          <p:cNvSpPr txBox="1"/>
          <p:nvPr/>
        </p:nvSpPr>
        <p:spPr>
          <a:xfrm>
            <a:off x="10796650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210094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2858" y="471965"/>
            <a:ext cx="10427722" cy="1097449"/>
          </a:xfrm>
        </p:spPr>
        <p:txBody>
          <a:bodyPr>
            <a:normAutofit/>
          </a:bodyPr>
          <a:lstStyle/>
          <a:p>
            <a:r>
              <a:rPr lang="de-DE"/>
              <a:t>Summary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6EE8AA-E326-BAC4-F4A2-46C679D568C7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88DBFE-FC85-DADC-CBD8-286AEF06ADF9}"/>
              </a:ext>
            </a:extLst>
          </p:cNvPr>
          <p:cNvSpPr txBox="1"/>
          <p:nvPr/>
        </p:nvSpPr>
        <p:spPr>
          <a:xfrm>
            <a:off x="10796650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9" name="Grafik 9" descr="Ein Bild, das Person, Mann enthält.&#10;&#10;Beschreibung automatisch generiert.">
            <a:extLst>
              <a:ext uri="{FF2B5EF4-FFF2-40B4-BE49-F238E27FC236}">
                <a16:creationId xmlns:a16="http://schemas.microsoft.com/office/drawing/2014/main" id="{237C845C-A4CF-1778-87D8-5542A644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718" y="2077571"/>
            <a:ext cx="5190565" cy="38951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ED22FA-1455-563C-D732-4F7415AEB1CB}"/>
              </a:ext>
            </a:extLst>
          </p:cNvPr>
          <p:cNvSpPr txBox="1"/>
          <p:nvPr/>
        </p:nvSpPr>
        <p:spPr>
          <a:xfrm>
            <a:off x="6536076" y="5588033"/>
            <a:ext cx="27490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>
                <a:solidFill>
                  <a:schemeClr val="bg2"/>
                </a:solidFill>
              </a:rPr>
              <a:t>R: Engin </a:t>
            </a:r>
            <a:r>
              <a:rPr lang="de-DE" sz="1400" err="1">
                <a:solidFill>
                  <a:schemeClr val="bg2"/>
                </a:solidFill>
              </a:rPr>
              <a:t>Akyurt</a:t>
            </a:r>
            <a:r>
              <a:rPr lang="de-DE" sz="1400">
                <a:solidFill>
                  <a:schemeClr val="bg2"/>
                </a:solidFill>
              </a:rPr>
              <a:t> / </a:t>
            </a:r>
            <a:r>
              <a:rPr lang="de-DE" sz="1400" err="1">
                <a:solidFill>
                  <a:schemeClr val="bg2"/>
                </a:solidFill>
              </a:rPr>
              <a:t>Pixabay</a:t>
            </a:r>
            <a:r>
              <a:rPr lang="de-DE" sz="1400">
                <a:solidFill>
                  <a:schemeClr val="bg2"/>
                </a:solidFill>
              </a:rPr>
              <a:t> [8]</a:t>
            </a:r>
          </a:p>
        </p:txBody>
      </p:sp>
    </p:spTree>
    <p:extLst>
      <p:ext uri="{BB962C8B-B14F-4D97-AF65-F5344CB8AC3E}">
        <p14:creationId xmlns:p14="http://schemas.microsoft.com/office/powerpoint/2010/main" val="888338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4" name="Grafik 5" descr="Ein Bild, das Gras, Himmel, draußen, Natur enthält.&#10;&#10;Beschreibung automatisch generiert.">
            <a:extLst>
              <a:ext uri="{FF2B5EF4-FFF2-40B4-BE49-F238E27FC236}">
                <a16:creationId xmlns:a16="http://schemas.microsoft.com/office/drawing/2014/main" id="{31FC5207-4505-29A5-AD62-562546840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49" y="2155554"/>
            <a:ext cx="6849033" cy="38647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5484404-2E6C-3A30-3743-E746300C1465}"/>
              </a:ext>
            </a:extLst>
          </p:cNvPr>
          <p:cNvSpPr txBox="1"/>
          <p:nvPr/>
        </p:nvSpPr>
        <p:spPr>
          <a:xfrm>
            <a:off x="7038100" y="5713539"/>
            <a:ext cx="28028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/>
              <a:t>R: Joe </a:t>
            </a:r>
            <a:r>
              <a:rPr lang="de-DE" sz="1400" err="1"/>
              <a:t>jplenio</a:t>
            </a:r>
            <a:r>
              <a:rPr lang="de-DE" sz="1400"/>
              <a:t> / </a:t>
            </a:r>
            <a:r>
              <a:rPr lang="de-DE" sz="1400" err="1"/>
              <a:t>Pixabay</a:t>
            </a:r>
            <a:r>
              <a:rPr lang="de-DE" sz="1400"/>
              <a:t> [11]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CC3ECA1-A904-F90B-61E8-1B7BEA99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52" y="365760"/>
            <a:ext cx="9683460" cy="58192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de-DE" sz="3200">
                <a:ea typeface="+mj-lt"/>
                <a:cs typeface="+mj-lt"/>
              </a:rPr>
              <a:t>Data </a:t>
            </a:r>
            <a:r>
              <a:rPr lang="de-DE" sz="3200" err="1">
                <a:ea typeface="+mj-lt"/>
                <a:cs typeface="+mj-lt"/>
              </a:rPr>
              <a:t>is</a:t>
            </a:r>
            <a:r>
              <a:rPr lang="de-DE" sz="3200">
                <a:ea typeface="+mj-lt"/>
                <a:cs typeface="+mj-lt"/>
              </a:rPr>
              <a:t> </a:t>
            </a:r>
            <a:r>
              <a:rPr lang="de-DE" sz="3200" err="1">
                <a:ea typeface="+mj-lt"/>
                <a:cs typeface="+mj-lt"/>
              </a:rPr>
              <a:t>the</a:t>
            </a:r>
            <a:r>
              <a:rPr lang="de-DE" sz="3200">
                <a:ea typeface="+mj-lt"/>
                <a:cs typeface="+mj-lt"/>
              </a:rPr>
              <a:t> New Oil …</a:t>
            </a:r>
          </a:p>
        </p:txBody>
      </p:sp>
      <p:sp>
        <p:nvSpPr>
          <p:cNvPr id="6" name="Titel 10">
            <a:extLst>
              <a:ext uri="{FF2B5EF4-FFF2-40B4-BE49-F238E27FC236}">
                <a16:creationId xmlns:a16="http://schemas.microsoft.com/office/drawing/2014/main" id="{AD4DDDBD-7413-46DA-9898-71F1B4EE14E7}"/>
              </a:ext>
            </a:extLst>
          </p:cNvPr>
          <p:cNvSpPr txBox="1">
            <a:spLocks/>
          </p:cNvSpPr>
          <p:nvPr/>
        </p:nvSpPr>
        <p:spPr>
          <a:xfrm>
            <a:off x="1267380" y="940473"/>
            <a:ext cx="9683460" cy="581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US" sz="3200">
                <a:ea typeface="+mj-lt"/>
                <a:cs typeface="+mj-lt"/>
              </a:rPr>
              <a:t>… and Information is the Energy you get from it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93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7BEB2-7015-909B-1427-C0D854BB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693827" cy="4351337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/>
              <a:t>[1]: Clive </a:t>
            </a:r>
            <a:r>
              <a:rPr lang="de-DE" err="1"/>
              <a:t>Humby</a:t>
            </a:r>
            <a:r>
              <a:rPr lang="de-DE"/>
              <a:t>, 2006, </a:t>
            </a:r>
            <a:r>
              <a:rPr lang="de-DE" err="1"/>
              <a:t>published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 Samuel Flender, 2019, in </a:t>
            </a:r>
            <a:r>
              <a:rPr lang="de-DE" err="1"/>
              <a:t>TowardsDataScience</a:t>
            </a:r>
            <a:r>
              <a:rPr lang="de-DE"/>
              <a:t>, </a:t>
            </a:r>
            <a:r>
              <a:rPr lang="de-DE">
                <a:ea typeface="+mn-lt"/>
                <a:cs typeface="+mn-lt"/>
                <a:hlinkClick r:id="rId2"/>
              </a:rPr>
              <a:t>Data is not the new oil. About the reality of working with data | by Samuel Flender | Towards Data Science</a:t>
            </a:r>
            <a:endParaRPr lang="de-DE"/>
          </a:p>
          <a:p>
            <a:pPr>
              <a:lnSpc>
                <a:spcPct val="120000"/>
              </a:lnSpc>
            </a:pPr>
            <a:r>
              <a:rPr lang="de-DE">
                <a:ea typeface="+mn-lt"/>
                <a:cs typeface="+mn-lt"/>
              </a:rPr>
              <a:t>[2]: Rudy and Peter </a:t>
            </a:r>
            <a:r>
              <a:rPr lang="de-DE" err="1">
                <a:ea typeface="+mn-lt"/>
                <a:cs typeface="+mn-lt"/>
              </a:rPr>
              <a:t>Skitterians</a:t>
            </a:r>
            <a:r>
              <a:rPr lang="de-DE">
                <a:ea typeface="+mn-lt"/>
                <a:cs typeface="+mn-lt"/>
              </a:rPr>
              <a:t> / </a:t>
            </a:r>
            <a:r>
              <a:rPr lang="de-DE" err="1">
                <a:ea typeface="+mn-lt"/>
                <a:cs typeface="+mn-lt"/>
              </a:rPr>
              <a:t>Pixabay</a:t>
            </a:r>
            <a:r>
              <a:rPr lang="de-DE">
                <a:ea typeface="+mn-lt"/>
                <a:cs typeface="+mn-lt"/>
              </a:rPr>
              <a:t>, 2015, </a:t>
            </a:r>
            <a:r>
              <a:rPr lang="de-DE">
                <a:ea typeface="+mn-lt"/>
                <a:cs typeface="+mn-lt"/>
                <a:hlinkClick r:id="rId3"/>
              </a:rPr>
              <a:t>Öl Benzin Automobil - Kostenloses Foto auf Pixabay</a:t>
            </a:r>
            <a:endParaRPr lang="de-DE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de-DE">
                <a:ea typeface="+mn-lt"/>
                <a:cs typeface="+mn-lt"/>
              </a:rPr>
              <a:t>[3] Hans / </a:t>
            </a:r>
            <a:r>
              <a:rPr lang="de-DE" err="1">
                <a:ea typeface="+mn-lt"/>
                <a:cs typeface="+mn-lt"/>
              </a:rPr>
              <a:t>Pixabay</a:t>
            </a:r>
            <a:r>
              <a:rPr lang="de-DE">
                <a:ea typeface="+mn-lt"/>
                <a:cs typeface="+mn-lt"/>
              </a:rPr>
              <a:t>, 2015, </a:t>
            </a:r>
            <a:r>
              <a:rPr lang="de-DE">
                <a:ea typeface="+mn-lt"/>
                <a:cs typeface="+mn-lt"/>
                <a:hlinkClick r:id="rId4"/>
              </a:rPr>
              <a:t>Puzzleteile Puzzle Spiel - Kostenloses Foto auf Pixabay</a:t>
            </a:r>
            <a:endParaRPr lang="de-DE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de-DE">
                <a:ea typeface="+mn-lt"/>
                <a:cs typeface="+mn-lt"/>
              </a:rPr>
              <a:t>[4] Peter H, Tama66 / </a:t>
            </a:r>
            <a:r>
              <a:rPr lang="de-DE" err="1">
                <a:ea typeface="+mn-lt"/>
                <a:cs typeface="+mn-lt"/>
              </a:rPr>
              <a:t>Pixabay</a:t>
            </a:r>
            <a:r>
              <a:rPr lang="de-DE">
                <a:ea typeface="+mn-lt"/>
                <a:cs typeface="+mn-lt"/>
              </a:rPr>
              <a:t>, 2017, </a:t>
            </a:r>
            <a:r>
              <a:rPr lang="de-DE">
                <a:ea typeface="+mn-lt"/>
                <a:cs typeface="+mn-lt"/>
                <a:hlinkClick r:id="rId5"/>
              </a:rPr>
              <a:t>Feuer Flamme Fackel - Kostenloses Foto auf Pixabay</a:t>
            </a:r>
            <a:endParaRPr lang="de-DE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de-DE">
                <a:ea typeface="+mn-lt"/>
                <a:cs typeface="+mn-lt"/>
              </a:rPr>
              <a:t>[5] John R Perry, jp26jp / </a:t>
            </a:r>
            <a:r>
              <a:rPr lang="de-DE" err="1">
                <a:ea typeface="+mn-lt"/>
                <a:cs typeface="+mn-lt"/>
              </a:rPr>
              <a:t>Pixabay</a:t>
            </a:r>
            <a:r>
              <a:rPr lang="de-DE">
                <a:ea typeface="+mn-lt"/>
                <a:cs typeface="+mn-lt"/>
              </a:rPr>
              <a:t>, 2014, </a:t>
            </a:r>
            <a:r>
              <a:rPr lang="de-DE">
                <a:ea typeface="+mn-lt"/>
                <a:cs typeface="+mn-lt"/>
                <a:hlinkClick r:id="rId6"/>
              </a:rPr>
              <a:t>Raffinerie Pumpe Ölpumpe - Kostenloses Foto auf Pixabay</a:t>
            </a:r>
          </a:p>
          <a:p>
            <a:pPr>
              <a:lnSpc>
                <a:spcPct val="120000"/>
              </a:lnSpc>
            </a:pPr>
            <a:r>
              <a:rPr lang="de-DE">
                <a:ea typeface="+mn-lt"/>
                <a:cs typeface="+mn-lt"/>
              </a:rPr>
              <a:t>[6] Arthur </a:t>
            </a:r>
            <a:r>
              <a:rPr lang="de-DE" err="1">
                <a:ea typeface="+mn-lt"/>
                <a:cs typeface="+mn-lt"/>
              </a:rPr>
              <a:t>Ziiim</a:t>
            </a:r>
            <a:r>
              <a:rPr lang="de-DE">
                <a:ea typeface="+mn-lt"/>
                <a:cs typeface="+mn-lt"/>
              </a:rPr>
              <a:t> / </a:t>
            </a:r>
            <a:r>
              <a:rPr lang="de-DE" err="1">
                <a:ea typeface="+mn-lt"/>
                <a:cs typeface="+mn-lt"/>
              </a:rPr>
              <a:t>Pixabay</a:t>
            </a:r>
            <a:r>
              <a:rPr lang="de-DE">
                <a:ea typeface="+mn-lt"/>
                <a:cs typeface="+mn-lt"/>
              </a:rPr>
              <a:t>, 2021, </a:t>
            </a:r>
            <a:r>
              <a:rPr lang="de-DE">
                <a:ea typeface="+mn-lt"/>
                <a:cs typeface="+mn-lt"/>
                <a:hlinkClick r:id="rId7"/>
              </a:rPr>
              <a:t>Fässer Rost Öl - Kostenloses Foto auf Pixabay</a:t>
            </a:r>
            <a:endParaRPr lang="de-DE"/>
          </a:p>
          <a:p>
            <a:pPr>
              <a:lnSpc>
                <a:spcPct val="120000"/>
              </a:lnSpc>
            </a:pPr>
            <a:r>
              <a:rPr lang="de-DE"/>
              <a:t>[7] </a:t>
            </a:r>
            <a:r>
              <a:rPr lang="de-DE" err="1"/>
              <a:t>motointermedia</a:t>
            </a:r>
            <a:r>
              <a:rPr lang="de-DE"/>
              <a:t> / </a:t>
            </a:r>
            <a:r>
              <a:rPr lang="de-DE" err="1"/>
              <a:t>Pixabay</a:t>
            </a:r>
            <a:r>
              <a:rPr lang="de-DE"/>
              <a:t>, 2016, </a:t>
            </a:r>
            <a:r>
              <a:rPr lang="de-DE">
                <a:ea typeface="+mn-lt"/>
                <a:cs typeface="+mn-lt"/>
                <a:hlinkClick r:id="rId8"/>
              </a:rPr>
              <a:t>Diesel Tankuhr Tankstelle - Kostenloses Foto auf Pixabay</a:t>
            </a:r>
            <a:endParaRPr lang="de-DE"/>
          </a:p>
          <a:p>
            <a:pPr>
              <a:lnSpc>
                <a:spcPct val="120000"/>
              </a:lnSpc>
            </a:pPr>
            <a:r>
              <a:rPr lang="de-DE"/>
              <a:t>[8] Engin </a:t>
            </a:r>
            <a:r>
              <a:rPr lang="de-DE" err="1"/>
              <a:t>Akyurt</a:t>
            </a:r>
            <a:r>
              <a:rPr lang="de-DE"/>
              <a:t> / </a:t>
            </a:r>
            <a:r>
              <a:rPr lang="de-DE" err="1"/>
              <a:t>Pixabay</a:t>
            </a:r>
            <a:r>
              <a:rPr lang="de-DE"/>
              <a:t>, 2022, </a:t>
            </a:r>
            <a:r>
              <a:rPr lang="de-DE">
                <a:ea typeface="+mn-lt"/>
                <a:cs typeface="+mn-lt"/>
                <a:hlinkClick r:id="rId9"/>
              </a:rPr>
              <a:t>Treibstoff Tankstelle Tanken - Kostenloses Foto auf Pixabay</a:t>
            </a:r>
            <a:endParaRPr lang="de-DE"/>
          </a:p>
          <a:p>
            <a:pPr>
              <a:lnSpc>
                <a:spcPct val="120000"/>
              </a:lnSpc>
            </a:pPr>
            <a:r>
              <a:rPr lang="de-DE"/>
              <a:t>[9] </a:t>
            </a:r>
            <a:r>
              <a:rPr lang="de-DE">
                <a:ea typeface="+mn-lt"/>
                <a:cs typeface="+mn-lt"/>
              </a:rPr>
              <a:t>Dr. </a:t>
            </a:r>
            <a:r>
              <a:rPr lang="de-DE" err="1">
                <a:ea typeface="+mn-lt"/>
                <a:cs typeface="+mn-lt"/>
              </a:rPr>
              <a:t>Ögr</a:t>
            </a:r>
            <a:r>
              <a:rPr lang="de-DE">
                <a:ea typeface="+mn-lt"/>
                <a:cs typeface="+mn-lt"/>
              </a:rPr>
              <a:t>. </a:t>
            </a:r>
            <a:r>
              <a:rPr lang="de-DE" err="1">
                <a:ea typeface="+mn-lt"/>
                <a:cs typeface="+mn-lt"/>
              </a:rPr>
              <a:t>Üyesi</a:t>
            </a:r>
            <a:r>
              <a:rPr lang="de-DE">
                <a:ea typeface="+mn-lt"/>
                <a:cs typeface="+mn-lt"/>
              </a:rPr>
              <a:t> Mustafa Kemal </a:t>
            </a:r>
            <a:r>
              <a:rPr lang="de-DE" err="1">
                <a:ea typeface="+mn-lt"/>
                <a:cs typeface="+mn-lt"/>
              </a:rPr>
              <a:t>Yöntem</a:t>
            </a:r>
            <a:r>
              <a:rPr lang="de-DE">
                <a:ea typeface="+mn-lt"/>
                <a:cs typeface="+mn-lt"/>
              </a:rPr>
              <a:t>, Dr. </a:t>
            </a:r>
            <a:r>
              <a:rPr lang="de-DE" err="1">
                <a:ea typeface="+mn-lt"/>
                <a:cs typeface="+mn-lt"/>
              </a:rPr>
              <a:t>Ögr</a:t>
            </a:r>
            <a:r>
              <a:rPr lang="de-DE">
                <a:ea typeface="+mn-lt"/>
                <a:cs typeface="+mn-lt"/>
              </a:rPr>
              <a:t>. </a:t>
            </a:r>
            <a:r>
              <a:rPr lang="de-DE" err="1">
                <a:ea typeface="+mn-lt"/>
                <a:cs typeface="+mn-lt"/>
              </a:rPr>
              <a:t>Üyesi</a:t>
            </a:r>
            <a:r>
              <a:rPr lang="de-DE">
                <a:ea typeface="+mn-lt"/>
                <a:cs typeface="+mn-lt"/>
              </a:rPr>
              <a:t> Kemal Adem, Prof. Dr. Tahsin Ilhan, </a:t>
            </a:r>
            <a:r>
              <a:rPr lang="de-DE" err="1">
                <a:ea typeface="+mn-lt"/>
                <a:cs typeface="+mn-lt"/>
              </a:rPr>
              <a:t>Ögr</a:t>
            </a:r>
            <a:r>
              <a:rPr lang="de-DE">
                <a:ea typeface="+mn-lt"/>
                <a:cs typeface="+mn-lt"/>
              </a:rPr>
              <a:t>. Gör. Serhat </a:t>
            </a:r>
            <a:r>
              <a:rPr lang="de-DE" err="1">
                <a:ea typeface="+mn-lt"/>
                <a:cs typeface="+mn-lt"/>
              </a:rPr>
              <a:t>Kilicarslan</a:t>
            </a:r>
            <a:r>
              <a:rPr lang="de-DE">
                <a:ea typeface="+mn-lt"/>
                <a:cs typeface="+mn-lt"/>
              </a:rPr>
              <a:t>, "</a:t>
            </a:r>
            <a:r>
              <a:rPr lang="de-DE">
                <a:ea typeface="+mn-lt"/>
                <a:cs typeface="+mn-lt"/>
                <a:hlinkClick r:id="rId10"/>
              </a:rPr>
              <a:t>Divorce Prediction using Correlation based Feature Selection and Artificial Neural Networks</a:t>
            </a:r>
            <a:r>
              <a:rPr lang="de-DE">
                <a:ea typeface="+mn-lt"/>
                <a:cs typeface="+mn-lt"/>
              </a:rPr>
              <a:t>", E-ISSN: 2149-3871, 2019, Nevsehir Haci Bektas Veli University, SBE </a:t>
            </a:r>
            <a:r>
              <a:rPr lang="de-DE" err="1">
                <a:ea typeface="+mn-lt"/>
                <a:cs typeface="+mn-lt"/>
              </a:rPr>
              <a:t>Dergisi</a:t>
            </a:r>
            <a:r>
              <a:rPr lang="de-DE">
                <a:ea typeface="+mn-lt"/>
                <a:cs typeface="+mn-lt"/>
              </a:rPr>
              <a:t>, Turkey, </a:t>
            </a:r>
            <a:r>
              <a:rPr lang="de-DE" err="1">
                <a:ea typeface="+mn-lt"/>
                <a:cs typeface="+mn-lt"/>
              </a:rPr>
              <a:t>Introduced</a:t>
            </a:r>
            <a:r>
              <a:rPr lang="de-DE">
                <a:ea typeface="+mn-lt"/>
                <a:cs typeface="+mn-lt"/>
              </a:rPr>
              <a:t> at International </a:t>
            </a:r>
            <a:r>
              <a:rPr lang="de-DE" err="1">
                <a:ea typeface="+mn-lt"/>
                <a:cs typeface="+mn-lt"/>
              </a:rPr>
              <a:t>Congress</a:t>
            </a:r>
            <a:r>
              <a:rPr lang="de-DE">
                <a:ea typeface="+mn-lt"/>
                <a:cs typeface="+mn-lt"/>
              </a:rPr>
              <a:t> on Politics, Economics and </a:t>
            </a:r>
            <a:r>
              <a:rPr lang="de-DE" err="1">
                <a:ea typeface="+mn-lt"/>
                <a:cs typeface="+mn-lt"/>
              </a:rPr>
              <a:t>Social</a:t>
            </a:r>
            <a:r>
              <a:rPr lang="de-DE">
                <a:ea typeface="+mn-lt"/>
                <a:cs typeface="+mn-lt"/>
              </a:rPr>
              <a:t> Studies, 2018 </a:t>
            </a:r>
            <a:endParaRPr lang="de-DE"/>
          </a:p>
          <a:p>
            <a:pPr>
              <a:lnSpc>
                <a:spcPct val="120000"/>
              </a:lnSpc>
            </a:pPr>
            <a:r>
              <a:rPr lang="de-DE"/>
              <a:t>[10] </a:t>
            </a:r>
            <a:r>
              <a:rPr lang="de-DE">
                <a:ea typeface="+mn-lt"/>
                <a:cs typeface="+mn-lt"/>
              </a:rPr>
              <a:t>Luis M. </a:t>
            </a:r>
            <a:r>
              <a:rPr lang="de-DE" err="1">
                <a:ea typeface="+mn-lt"/>
                <a:cs typeface="+mn-lt"/>
              </a:rPr>
              <a:t>Candanedo</a:t>
            </a:r>
            <a:r>
              <a:rPr lang="de-DE">
                <a:ea typeface="+mn-lt"/>
                <a:cs typeface="+mn-lt"/>
              </a:rPr>
              <a:t>, Véronique Feldheim, Dominique </a:t>
            </a:r>
            <a:r>
              <a:rPr lang="de-DE" err="1">
                <a:ea typeface="+mn-lt"/>
                <a:cs typeface="+mn-lt"/>
              </a:rPr>
              <a:t>Deramaix</a:t>
            </a:r>
            <a:r>
              <a:rPr lang="de-DE">
                <a:ea typeface="+mn-lt"/>
                <a:cs typeface="+mn-lt"/>
              </a:rPr>
              <a:t>, "</a:t>
            </a:r>
            <a:r>
              <a:rPr lang="de-DE" u="sng">
                <a:ea typeface="+mn-lt"/>
                <a:cs typeface="+mn-lt"/>
                <a:hlinkClick r:id="rId11"/>
              </a:rPr>
              <a:t>Data driven prediction models of energy use of appliances in a low-energy house</a:t>
            </a:r>
            <a:r>
              <a:rPr lang="de-DE">
                <a:ea typeface="+mn-lt"/>
                <a:cs typeface="+mn-lt"/>
              </a:rPr>
              <a:t>", Thermal Engineering and </a:t>
            </a:r>
            <a:r>
              <a:rPr lang="de-DE" err="1">
                <a:ea typeface="+mn-lt"/>
                <a:cs typeface="+mn-lt"/>
              </a:rPr>
              <a:t>Combustion</a:t>
            </a:r>
            <a:r>
              <a:rPr lang="de-DE">
                <a:ea typeface="+mn-lt"/>
                <a:cs typeface="+mn-lt"/>
              </a:rPr>
              <a:t> Laboratory, University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Mons, </a:t>
            </a:r>
            <a:r>
              <a:rPr lang="de-DE" err="1">
                <a:ea typeface="+mn-lt"/>
                <a:cs typeface="+mn-lt"/>
              </a:rPr>
              <a:t>Belgium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Published</a:t>
            </a:r>
            <a:r>
              <a:rPr lang="de-DE">
                <a:ea typeface="+mn-lt"/>
                <a:cs typeface="+mn-lt"/>
              </a:rPr>
              <a:t> in "Energy and Buildings", </a:t>
            </a:r>
            <a:r>
              <a:rPr lang="de-DE" err="1">
                <a:ea typeface="+mn-lt"/>
                <a:cs typeface="+mn-lt"/>
              </a:rPr>
              <a:t>season</a:t>
            </a:r>
            <a:r>
              <a:rPr lang="de-DE">
                <a:ea typeface="+mn-lt"/>
                <a:cs typeface="+mn-lt"/>
              </a:rPr>
              <a:t> 140 (2017), Pp. 81-97</a:t>
            </a:r>
            <a:endParaRPr lang="de-DE" err="1"/>
          </a:p>
          <a:p>
            <a:pPr>
              <a:lnSpc>
                <a:spcPct val="120000"/>
              </a:lnSpc>
            </a:pPr>
            <a:r>
              <a:rPr lang="de-DE"/>
              <a:t>[11] Joe, </a:t>
            </a:r>
            <a:r>
              <a:rPr lang="de-DE" err="1"/>
              <a:t>jplenio</a:t>
            </a:r>
            <a:r>
              <a:rPr lang="de-DE"/>
              <a:t> / </a:t>
            </a:r>
            <a:r>
              <a:rPr lang="de-DE" err="1"/>
              <a:t>Pixabay</a:t>
            </a:r>
            <a:r>
              <a:rPr lang="de-DE"/>
              <a:t>, 2018, </a:t>
            </a:r>
            <a:r>
              <a:rPr lang="de-DE">
                <a:ea typeface="+mn-lt"/>
                <a:cs typeface="+mn-lt"/>
                <a:hlinkClick r:id="rId12"/>
              </a:rPr>
              <a:t>Natur Landschaft Himmel - Kostenloses Foto auf Pixabay</a:t>
            </a:r>
            <a:endParaRPr lang="de-DE"/>
          </a:p>
          <a:p>
            <a:pPr>
              <a:lnSpc>
                <a:spcPct val="120000"/>
              </a:lnSpc>
            </a:pPr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343814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2858" y="471965"/>
            <a:ext cx="10427722" cy="1097449"/>
          </a:xfrm>
        </p:spPr>
        <p:txBody>
          <a:bodyPr>
            <a:normAutofit/>
          </a:bodyPr>
          <a:lstStyle/>
          <a:p>
            <a:r>
              <a:rPr lang="de-DE"/>
              <a:t>Data </a:t>
            </a:r>
            <a:r>
              <a:rPr lang="de-DE" err="1"/>
              <a:t>is</a:t>
            </a:r>
            <a:r>
              <a:rPr lang="de-DE"/>
              <a:t> a Big Puzzle</a:t>
            </a:r>
            <a:endParaRPr lang="de-DE" sz="24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6EE8AA-E326-BAC4-F4A2-46C679D568C7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88DBFE-FC85-DADC-CBD8-286AEF06ADF9}"/>
              </a:ext>
            </a:extLst>
          </p:cNvPr>
          <p:cNvSpPr txBox="1"/>
          <p:nvPr/>
        </p:nvSpPr>
        <p:spPr>
          <a:xfrm>
            <a:off x="10796650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4" name="Grafik 4" descr="Ein Bild, das Puzzle enthält.&#10;&#10;Beschreibung automatisch generiert.">
            <a:extLst>
              <a:ext uri="{FF2B5EF4-FFF2-40B4-BE49-F238E27FC236}">
                <a16:creationId xmlns:a16="http://schemas.microsoft.com/office/drawing/2014/main" id="{3DBC13D5-3163-3016-5DC5-BA7FF55B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94" y="2203079"/>
            <a:ext cx="5136774" cy="387723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831E092-3A45-05CD-5262-9B8347B4E2A8}"/>
              </a:ext>
            </a:extLst>
          </p:cNvPr>
          <p:cNvSpPr txBox="1"/>
          <p:nvPr/>
        </p:nvSpPr>
        <p:spPr>
          <a:xfrm>
            <a:off x="6960270" y="5769772"/>
            <a:ext cx="27835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/>
              <a:t>C: Hans / </a:t>
            </a:r>
            <a:r>
              <a:rPr lang="de-DE" sz="1400" err="1"/>
              <a:t>Pixabay</a:t>
            </a:r>
            <a:r>
              <a:rPr lang="de-DE" sz="1400"/>
              <a:t> [3]</a:t>
            </a:r>
          </a:p>
        </p:txBody>
      </p:sp>
    </p:spTree>
    <p:extLst>
      <p:ext uri="{BB962C8B-B14F-4D97-AF65-F5344CB8AC3E}">
        <p14:creationId xmlns:p14="http://schemas.microsoft.com/office/powerpoint/2010/main" val="230105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71517" y="471965"/>
            <a:ext cx="10333744" cy="133124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Oil</a:t>
            </a:r>
            <a:r>
              <a:rPr lang="de-DE" dirty="0"/>
              <a:t> out of </a:t>
            </a:r>
            <a:r>
              <a:rPr lang="de-DE" dirty="0" err="1"/>
              <a:t>the</a:t>
            </a:r>
            <a:r>
              <a:rPr lang="de-DE" dirty="0"/>
              <a:t> Puzzle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6EE8AA-E326-BAC4-F4A2-46C679D568C7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88DBFE-FC85-DADC-CBD8-286AEF06ADF9}"/>
              </a:ext>
            </a:extLst>
          </p:cNvPr>
          <p:cNvSpPr txBox="1"/>
          <p:nvPr/>
        </p:nvSpPr>
        <p:spPr>
          <a:xfrm>
            <a:off x="10796650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10" name="Grafik 4" descr="Ein Bild, das Puzzle enthält.&#10;&#10;Beschreibung automatisch generiert.">
            <a:extLst>
              <a:ext uri="{FF2B5EF4-FFF2-40B4-BE49-F238E27FC236}">
                <a16:creationId xmlns:a16="http://schemas.microsoft.com/office/drawing/2014/main" id="{1C7E8F09-72E2-CF5E-1DB8-C98625A75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0" y="2229973"/>
            <a:ext cx="3747244" cy="2828363"/>
          </a:xfrm>
          <a:prstGeom prst="rect">
            <a:avLst/>
          </a:prstGeom>
        </p:spPr>
      </p:pic>
      <p:pic>
        <p:nvPicPr>
          <p:cNvPr id="12" name="Grafik 4" descr="Ein Bild, das Tisch, Im Haus, Wein, Sitzen enthält.&#10;&#10;Beschreibung automatisch generiert.">
            <a:extLst>
              <a:ext uri="{FF2B5EF4-FFF2-40B4-BE49-F238E27FC236}">
                <a16:creationId xmlns:a16="http://schemas.microsoft.com/office/drawing/2014/main" id="{4FC5C96A-EEF5-926A-D73C-DEB70841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37" y="2233704"/>
            <a:ext cx="4252370" cy="2826707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8E9A2E6-AA6D-044F-1CDC-7002C5830DCC}"/>
              </a:ext>
            </a:extLst>
          </p:cNvPr>
          <p:cNvSpPr/>
          <p:nvPr/>
        </p:nvSpPr>
        <p:spPr>
          <a:xfrm>
            <a:off x="4858869" y="3146611"/>
            <a:ext cx="2115669" cy="99508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1DC6254-CBDB-5C26-1B03-543A52EF8D3B}"/>
              </a:ext>
            </a:extLst>
          </p:cNvPr>
          <p:cNvSpPr txBox="1"/>
          <p:nvPr/>
        </p:nvSpPr>
        <p:spPr>
          <a:xfrm>
            <a:off x="4383741" y="4688541"/>
            <a:ext cx="502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[3]​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A2C91C-5A95-56E6-BD55-516C59FCD57D}"/>
              </a:ext>
            </a:extLst>
          </p:cNvPr>
          <p:cNvSpPr txBox="1"/>
          <p:nvPr/>
        </p:nvSpPr>
        <p:spPr>
          <a:xfrm>
            <a:off x="10838329" y="4733364"/>
            <a:ext cx="502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[2]​</a:t>
            </a:r>
          </a:p>
        </p:txBody>
      </p:sp>
    </p:spTree>
    <p:extLst>
      <p:ext uri="{BB962C8B-B14F-4D97-AF65-F5344CB8AC3E}">
        <p14:creationId xmlns:p14="http://schemas.microsoft.com/office/powerpoint/2010/main" val="3124615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516EE8AA-E326-BAC4-F4A2-46C679D568C7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88DBFE-FC85-DADC-CBD8-286AEF06ADF9}"/>
              </a:ext>
            </a:extLst>
          </p:cNvPr>
          <p:cNvSpPr txBox="1"/>
          <p:nvPr/>
        </p:nvSpPr>
        <p:spPr>
          <a:xfrm>
            <a:off x="10796650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D3B930-4D87-247F-485E-8DF1BE57C535}"/>
              </a:ext>
            </a:extLst>
          </p:cNvPr>
          <p:cNvSpPr txBox="1"/>
          <p:nvPr/>
        </p:nvSpPr>
        <p:spPr>
          <a:xfrm>
            <a:off x="3491696" y="2150961"/>
            <a:ext cx="653005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0" i="1">
                <a:solidFill>
                  <a:schemeClr val="accent2"/>
                </a:solidFill>
              </a:rPr>
              <a:t>Valuable Information!</a:t>
            </a:r>
          </a:p>
        </p:txBody>
      </p:sp>
    </p:spTree>
    <p:extLst>
      <p:ext uri="{BB962C8B-B14F-4D97-AF65-F5344CB8AC3E}">
        <p14:creationId xmlns:p14="http://schemas.microsoft.com/office/powerpoint/2010/main" val="60998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7BEB2-7015-909B-1427-C0D854BB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052" y="1828800"/>
            <a:ext cx="2441057" cy="4128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The Rough Data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6" name="Grafik 6" descr="Ein Bild, das draußen, Licht, Dunkel, Nacht enthält.&#10;&#10;Beschreibung automatisch generiert.">
            <a:extLst>
              <a:ext uri="{FF2B5EF4-FFF2-40B4-BE49-F238E27FC236}">
                <a16:creationId xmlns:a16="http://schemas.microsoft.com/office/drawing/2014/main" id="{1C9E81D0-FD6F-EC2A-0162-F5E02886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212" y="1741552"/>
            <a:ext cx="4715434" cy="43161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9F0EE81-E24B-0208-6521-97D76B22B5B4}"/>
              </a:ext>
            </a:extLst>
          </p:cNvPr>
          <p:cNvSpPr txBox="1"/>
          <p:nvPr/>
        </p:nvSpPr>
        <p:spPr>
          <a:xfrm>
            <a:off x="8672529" y="5760807"/>
            <a:ext cx="27835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/>
              <a:t>C: Peter H / </a:t>
            </a:r>
            <a:r>
              <a:rPr lang="de-DE" sz="1400" err="1"/>
              <a:t>Pixabay</a:t>
            </a:r>
            <a:r>
              <a:rPr lang="de-DE" sz="1400"/>
              <a:t> [4]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0CBB5E7-82D7-5BAF-5183-990C14D911CA}"/>
              </a:ext>
            </a:extLst>
          </p:cNvPr>
          <p:cNvSpPr txBox="1">
            <a:spLocks/>
          </p:cNvSpPr>
          <p:nvPr/>
        </p:nvSpPr>
        <p:spPr>
          <a:xfrm>
            <a:off x="1267380" y="2201537"/>
            <a:ext cx="1945298" cy="4495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The Backbone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AD2EFD8-65D7-DA3C-05F7-FD5D27B3D2B4}"/>
              </a:ext>
            </a:extLst>
          </p:cNvPr>
          <p:cNvSpPr txBox="1">
            <a:spLocks/>
          </p:cNvSpPr>
          <p:nvPr/>
        </p:nvSpPr>
        <p:spPr>
          <a:xfrm>
            <a:off x="1258199" y="2605490"/>
            <a:ext cx="2441057" cy="4128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The Classes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0920836-B27B-BE6B-9D89-BCC7577F17A3}"/>
              </a:ext>
            </a:extLst>
          </p:cNvPr>
          <p:cNvSpPr txBox="1">
            <a:spLocks/>
          </p:cNvSpPr>
          <p:nvPr/>
        </p:nvSpPr>
        <p:spPr>
          <a:xfrm>
            <a:off x="1258199" y="3018622"/>
            <a:ext cx="2441057" cy="4128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The Pages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9E2D36CA-EA64-B60F-4658-7D68860CBAF8}"/>
              </a:ext>
            </a:extLst>
          </p:cNvPr>
          <p:cNvSpPr txBox="1">
            <a:spLocks/>
          </p:cNvSpPr>
          <p:nvPr/>
        </p:nvSpPr>
        <p:spPr>
          <a:xfrm>
            <a:off x="1267380" y="3431755"/>
            <a:ext cx="2441057" cy="4128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Code Demo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10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71517" y="471965"/>
            <a:ext cx="10427722" cy="1331243"/>
          </a:xfrm>
        </p:spPr>
        <p:txBody>
          <a:bodyPr>
            <a:normAutofit/>
          </a:bodyPr>
          <a:lstStyle/>
          <a:p>
            <a:r>
              <a:rPr lang="de-DE"/>
              <a:t>The Rough Data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6EE8AA-E326-BAC4-F4A2-46C679D568C7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88DBFE-FC85-DADC-CBD8-286AEF06ADF9}"/>
              </a:ext>
            </a:extLst>
          </p:cNvPr>
          <p:cNvSpPr txBox="1"/>
          <p:nvPr/>
        </p:nvSpPr>
        <p:spPr>
          <a:xfrm>
            <a:off x="10796650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pic>
        <p:nvPicPr>
          <p:cNvPr id="5" name="Grafik 4" descr="Ein Bild, das Puzzle enthält.&#10;&#10;Beschreibung automatisch generiert.">
            <a:extLst>
              <a:ext uri="{FF2B5EF4-FFF2-40B4-BE49-F238E27FC236}">
                <a16:creationId xmlns:a16="http://schemas.microsoft.com/office/drawing/2014/main" id="{08D177D1-1EF9-F8AE-13D9-388AC1B2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494" y="2203079"/>
            <a:ext cx="5136774" cy="38772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8C38AD8-A992-FCF9-2B40-DE18352D70B3}"/>
              </a:ext>
            </a:extLst>
          </p:cNvPr>
          <p:cNvSpPr txBox="1"/>
          <p:nvPr/>
        </p:nvSpPr>
        <p:spPr>
          <a:xfrm>
            <a:off x="6960270" y="5769772"/>
            <a:ext cx="27835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/>
              <a:t>C: Hans / </a:t>
            </a:r>
            <a:r>
              <a:rPr lang="de-DE" sz="1400" err="1"/>
              <a:t>Pixabay</a:t>
            </a:r>
            <a:r>
              <a:rPr lang="de-DE" sz="1400"/>
              <a:t> [3]</a:t>
            </a:r>
          </a:p>
        </p:txBody>
      </p:sp>
    </p:spTree>
    <p:extLst>
      <p:ext uri="{BB962C8B-B14F-4D97-AF65-F5344CB8AC3E}">
        <p14:creationId xmlns:p14="http://schemas.microsoft.com/office/powerpoint/2010/main" val="371313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Couples</a:t>
            </a:r>
            <a:r>
              <a:rPr lang="de-DE"/>
              <a:t> Dataset [9]</a:t>
            </a:r>
          </a:p>
        </p:txBody>
      </p:sp>
      <p:pic>
        <p:nvPicPr>
          <p:cNvPr id="6" name="Grafik 6" descr="Ein Bild, das Tasse, Kaffee, Becher, Schere enthält.&#10;&#10;Beschreibung automatisch generiert.">
            <a:extLst>
              <a:ext uri="{FF2B5EF4-FFF2-40B4-BE49-F238E27FC236}">
                <a16:creationId xmlns:a16="http://schemas.microsoft.com/office/drawing/2014/main" id="{4BF707F7-1537-AFB8-1058-2E8ED93D6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089" y="730363"/>
            <a:ext cx="3406322" cy="1295854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sp>
        <p:nvSpPr>
          <p:cNvPr id="12" name="Scrollen: vertikal 11">
            <a:extLst>
              <a:ext uri="{FF2B5EF4-FFF2-40B4-BE49-F238E27FC236}">
                <a16:creationId xmlns:a16="http://schemas.microsoft.com/office/drawing/2014/main" id="{A66AA647-FAB4-8447-C59D-81E03CB3EB85}"/>
              </a:ext>
            </a:extLst>
          </p:cNvPr>
          <p:cNvSpPr/>
          <p:nvPr/>
        </p:nvSpPr>
        <p:spPr>
          <a:xfrm>
            <a:off x="870855" y="2349498"/>
            <a:ext cx="2422071" cy="3320142"/>
          </a:xfrm>
          <a:prstGeom prst="verticalScroll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solidFill>
                  <a:schemeClr val="bg1"/>
                </a:solidFill>
              </a:rPr>
              <a:t>Questions:</a:t>
            </a:r>
          </a:p>
          <a:p>
            <a:pPr algn="ctr"/>
            <a:r>
              <a:rPr lang="de-DE" sz="2400">
                <a:solidFill>
                  <a:schemeClr val="bg1"/>
                </a:solidFill>
              </a:rPr>
              <a:t>1.</a:t>
            </a:r>
          </a:p>
          <a:p>
            <a:pPr algn="ctr"/>
            <a:r>
              <a:rPr lang="de-DE" sz="240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de-DE" sz="240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de-DE" sz="240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de-DE" sz="2400">
                <a:solidFill>
                  <a:schemeClr val="bg1"/>
                </a:solidFill>
              </a:rPr>
              <a:t>...</a:t>
            </a:r>
          </a:p>
          <a:p>
            <a:pPr algn="ctr"/>
            <a:r>
              <a:rPr lang="de-DE" sz="2400">
                <a:solidFill>
                  <a:schemeClr val="bg1"/>
                </a:solidFill>
              </a:rPr>
              <a:t>50.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4A3CE2A-0DAE-60AB-FB5B-D125EFCAAF0B}"/>
              </a:ext>
            </a:extLst>
          </p:cNvPr>
          <p:cNvGrpSpPr/>
          <p:nvPr/>
        </p:nvGrpSpPr>
        <p:grpSpPr>
          <a:xfrm>
            <a:off x="4916714" y="2503711"/>
            <a:ext cx="5533571" cy="1562548"/>
            <a:chOff x="4916714" y="2503711"/>
            <a:chExt cx="5533571" cy="1562548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087857F5-AF96-B07D-E401-E5337B11C457}"/>
                </a:ext>
              </a:extLst>
            </p:cNvPr>
            <p:cNvSpPr/>
            <p:nvPr/>
          </p:nvSpPr>
          <p:spPr>
            <a:xfrm>
              <a:off x="5107215" y="2503714"/>
              <a:ext cx="916214" cy="9162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400"/>
                <a:t>0</a:t>
              </a: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FD9DDEA7-7851-E29D-2265-A684FF6712BF}"/>
                </a:ext>
              </a:extLst>
            </p:cNvPr>
            <p:cNvSpPr/>
            <p:nvPr/>
          </p:nvSpPr>
          <p:spPr>
            <a:xfrm>
              <a:off x="6195786" y="2503713"/>
              <a:ext cx="916214" cy="91621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4400"/>
                <a:t>1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FCD5184-09ED-DB0E-2C82-9157F4992D6C}"/>
                </a:ext>
              </a:extLst>
            </p:cNvPr>
            <p:cNvSpPr/>
            <p:nvPr/>
          </p:nvSpPr>
          <p:spPr>
            <a:xfrm>
              <a:off x="7284357" y="2503712"/>
              <a:ext cx="916214" cy="91621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4400"/>
                <a:t>2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FCC2594C-8607-0CAE-E2AB-6535220F9319}"/>
                </a:ext>
              </a:extLst>
            </p:cNvPr>
            <p:cNvSpPr/>
            <p:nvPr/>
          </p:nvSpPr>
          <p:spPr>
            <a:xfrm>
              <a:off x="8372928" y="2503712"/>
              <a:ext cx="916214" cy="91621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4400"/>
                <a:t>3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8C24E9E-657A-4A6B-77C3-62BBAB27817C}"/>
                </a:ext>
              </a:extLst>
            </p:cNvPr>
            <p:cNvSpPr/>
            <p:nvPr/>
          </p:nvSpPr>
          <p:spPr>
            <a:xfrm>
              <a:off x="9461499" y="2503711"/>
              <a:ext cx="916214" cy="916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4400"/>
                <a:t>4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EA9E969-A1C4-8EFA-004C-B74624D8FC20}"/>
                </a:ext>
              </a:extLst>
            </p:cNvPr>
            <p:cNvSpPr txBox="1"/>
            <p:nvPr/>
          </p:nvSpPr>
          <p:spPr>
            <a:xfrm>
              <a:off x="4916714" y="3419928"/>
              <a:ext cx="130628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err="1"/>
                <a:t>Totally</a:t>
              </a:r>
              <a:r>
                <a:rPr lang="de-DE"/>
                <a:t> </a:t>
              </a:r>
              <a:r>
                <a:rPr lang="de-DE" err="1"/>
                <a:t>Disagree</a:t>
              </a:r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685312A-A1DF-7F1C-A051-D687B691F260}"/>
                </a:ext>
              </a:extLst>
            </p:cNvPr>
            <p:cNvSpPr txBox="1"/>
            <p:nvPr/>
          </p:nvSpPr>
          <p:spPr>
            <a:xfrm>
              <a:off x="9397999" y="3419927"/>
              <a:ext cx="105228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err="1"/>
                <a:t>Totally</a:t>
              </a:r>
              <a:r>
                <a:rPr lang="de-DE"/>
                <a:t> </a:t>
              </a:r>
              <a:r>
                <a:rPr lang="de-DE" err="1"/>
                <a:t>Agree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51EB23E-BE95-8EF5-CB17-CE53A33E9971}"/>
              </a:ext>
            </a:extLst>
          </p:cNvPr>
          <p:cNvGrpSpPr/>
          <p:nvPr/>
        </p:nvGrpSpPr>
        <p:grpSpPr>
          <a:xfrm>
            <a:off x="4227286" y="4508499"/>
            <a:ext cx="4608284" cy="1723570"/>
            <a:chOff x="4227286" y="4508499"/>
            <a:chExt cx="4608284" cy="1723570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DBB9FAF8-7B99-276C-56B6-76B2941CA0E2}"/>
                </a:ext>
              </a:extLst>
            </p:cNvPr>
            <p:cNvSpPr/>
            <p:nvPr/>
          </p:nvSpPr>
          <p:spPr>
            <a:xfrm>
              <a:off x="7465785" y="4508499"/>
              <a:ext cx="1369785" cy="79828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err="1"/>
                <a:t>Divorced</a:t>
              </a:r>
              <a:endParaRPr lang="de-DE" sz="2000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BAAF51DB-6677-C1C0-928F-83DDC744B97C}"/>
                </a:ext>
              </a:extLst>
            </p:cNvPr>
            <p:cNvSpPr/>
            <p:nvPr/>
          </p:nvSpPr>
          <p:spPr>
            <a:xfrm>
              <a:off x="7465784" y="5433784"/>
              <a:ext cx="1369785" cy="79828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2000" err="1"/>
                <a:t>Married</a:t>
              </a:r>
              <a:endParaRPr lang="de-DE" sz="2000"/>
            </a:p>
          </p:txBody>
        </p:sp>
        <p:sp>
          <p:nvSpPr>
            <p:cNvPr id="18" name="Pfeil: nach rechts 17">
              <a:extLst>
                <a:ext uri="{FF2B5EF4-FFF2-40B4-BE49-F238E27FC236}">
                  <a16:creationId xmlns:a16="http://schemas.microsoft.com/office/drawing/2014/main" id="{A49F93EA-678B-8F71-45E6-B2849452D658}"/>
                </a:ext>
              </a:extLst>
            </p:cNvPr>
            <p:cNvSpPr/>
            <p:nvPr/>
          </p:nvSpPr>
          <p:spPr>
            <a:xfrm rot="21000000">
              <a:off x="5974736" y="4937381"/>
              <a:ext cx="1360714" cy="344715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Pfeil: nach rechts 18">
              <a:extLst>
                <a:ext uri="{FF2B5EF4-FFF2-40B4-BE49-F238E27FC236}">
                  <a16:creationId xmlns:a16="http://schemas.microsoft.com/office/drawing/2014/main" id="{4EECEE45-25AB-F7A3-D24B-DC8173048A80}"/>
                </a:ext>
              </a:extLst>
            </p:cNvPr>
            <p:cNvSpPr/>
            <p:nvPr/>
          </p:nvSpPr>
          <p:spPr>
            <a:xfrm rot="360000">
              <a:off x="5965664" y="5499809"/>
              <a:ext cx="1360714" cy="344715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8CA7E77F-3941-6373-9FFC-1EFB425873A6}"/>
                </a:ext>
              </a:extLst>
            </p:cNvPr>
            <p:cNvSpPr/>
            <p:nvPr/>
          </p:nvSpPr>
          <p:spPr>
            <a:xfrm>
              <a:off x="4227286" y="5098143"/>
              <a:ext cx="1551214" cy="662214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err="1"/>
                <a:t>Predict</a:t>
              </a:r>
              <a:endParaRPr lang="de-DE" sz="2400"/>
            </a:p>
          </p:txBody>
        </p:sp>
      </p:grpSp>
    </p:spTree>
    <p:extLst>
      <p:ext uri="{BB962C8B-B14F-4D97-AF65-F5344CB8AC3E}">
        <p14:creationId xmlns:p14="http://schemas.microsoft.com/office/powerpoint/2010/main" val="3518495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6255-3A24-3D73-E46D-52870556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Energy Dataset [10]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FAB019-329F-1815-1BAA-84F0019F9A66}"/>
              </a:ext>
            </a:extLst>
          </p:cNvPr>
          <p:cNvSpPr txBox="1"/>
          <p:nvPr/>
        </p:nvSpPr>
        <p:spPr>
          <a:xfrm>
            <a:off x="1266702" y="6323611"/>
            <a:ext cx="747155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Master Automation &amp; IT – </a:t>
            </a:r>
            <a:r>
              <a:rPr lang="de-DE" sz="1050" err="1">
                <a:ea typeface="+mn-lt"/>
                <a:cs typeface="+mn-lt"/>
              </a:rPr>
              <a:t>Object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Oriented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Programming</a:t>
            </a:r>
            <a:r>
              <a:rPr lang="de-DE" sz="1050">
                <a:ea typeface="+mn-lt"/>
                <a:cs typeface="+mn-lt"/>
              </a:rPr>
              <a:t> – </a:t>
            </a:r>
            <a:r>
              <a:rPr lang="de-DE" sz="1050" err="1">
                <a:ea typeface="+mn-lt"/>
                <a:cs typeface="+mn-lt"/>
              </a:rPr>
              <a:t>Graphical</a:t>
            </a:r>
            <a:r>
              <a:rPr lang="de-DE" sz="1050">
                <a:ea typeface="+mn-lt"/>
                <a:cs typeface="+mn-lt"/>
              </a:rPr>
              <a:t> User Interface</a:t>
            </a:r>
            <a:endParaRPr lang="de-DE" sz="1050"/>
          </a:p>
          <a:p>
            <a:r>
              <a:rPr lang="de-DE" sz="1050" err="1">
                <a:ea typeface="+mn-lt"/>
                <a:cs typeface="+mn-lt"/>
              </a:rPr>
              <a:t>Yuganshu</a:t>
            </a:r>
            <a:r>
              <a:rPr lang="de-DE" sz="1050">
                <a:ea typeface="+mn-lt"/>
                <a:cs typeface="+mn-lt"/>
              </a:rPr>
              <a:t> </a:t>
            </a:r>
            <a:r>
              <a:rPr lang="de-DE" sz="1050" err="1">
                <a:ea typeface="+mn-lt"/>
                <a:cs typeface="+mn-lt"/>
              </a:rPr>
              <a:t>Wadhwa</a:t>
            </a:r>
            <a:r>
              <a:rPr lang="de-DE" sz="1050">
                <a:ea typeface="+mn-lt"/>
                <a:cs typeface="+mn-lt"/>
              </a:rPr>
              <a:t>, </a:t>
            </a:r>
            <a:r>
              <a:rPr lang="de-DE" sz="1050" err="1">
                <a:ea typeface="+mn-lt"/>
                <a:cs typeface="+mn-lt"/>
              </a:rPr>
              <a:t>Allan</a:t>
            </a:r>
            <a:r>
              <a:rPr lang="de-DE" sz="1050">
                <a:ea typeface="+mn-lt"/>
                <a:cs typeface="+mn-lt"/>
              </a:rPr>
              <a:t> Thomas Aldo, Niels Schwung</a:t>
            </a:r>
            <a:endParaRPr lang="de-DE" sz="105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8926A9-FFA1-3309-8B83-AF095B655A6E}"/>
              </a:ext>
            </a:extLst>
          </p:cNvPr>
          <p:cNvSpPr txBox="1"/>
          <p:nvPr/>
        </p:nvSpPr>
        <p:spPr>
          <a:xfrm>
            <a:off x="10064338" y="6402780"/>
            <a:ext cx="8906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</a:rPr>
              <a:t>03/20/2023</a:t>
            </a:r>
            <a:endParaRPr lang="de-DE" sz="1050"/>
          </a:p>
        </p:txBody>
      </p:sp>
      <p:sp>
        <p:nvSpPr>
          <p:cNvPr id="7" name="Flussdiagramm: Magnetplattenspeicher 6">
            <a:extLst>
              <a:ext uri="{FF2B5EF4-FFF2-40B4-BE49-F238E27FC236}">
                <a16:creationId xmlns:a16="http://schemas.microsoft.com/office/drawing/2014/main" id="{C5A5EA8D-36B8-844B-7431-230458EB1322}"/>
              </a:ext>
            </a:extLst>
          </p:cNvPr>
          <p:cNvSpPr/>
          <p:nvPr/>
        </p:nvSpPr>
        <p:spPr>
          <a:xfrm>
            <a:off x="843643" y="1995714"/>
            <a:ext cx="1623785" cy="1660070"/>
          </a:xfrm>
          <a:prstGeom prst="flowChartMagneticDisk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Sensor:</a:t>
            </a:r>
          </a:p>
          <a:p>
            <a:pPr algn="ctr"/>
            <a:r>
              <a:rPr lang="de-DE" err="1"/>
              <a:t>Temperature</a:t>
            </a:r>
          </a:p>
          <a:p>
            <a:pPr algn="ctr"/>
            <a:r>
              <a:rPr lang="de-DE" err="1"/>
              <a:t>Humidity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D2421C-B390-8703-5F81-674768457A13}"/>
              </a:ext>
            </a:extLst>
          </p:cNvPr>
          <p:cNvGrpSpPr/>
          <p:nvPr/>
        </p:nvGrpSpPr>
        <p:grpSpPr>
          <a:xfrm>
            <a:off x="2626961" y="3159518"/>
            <a:ext cx="7734449" cy="2614208"/>
            <a:chOff x="2626961" y="3159518"/>
            <a:chExt cx="7734449" cy="2614208"/>
          </a:xfrm>
        </p:grpSpPr>
        <p:pic>
          <p:nvPicPr>
            <p:cNvPr id="3" name="Grafik 5">
              <a:extLst>
                <a:ext uri="{FF2B5EF4-FFF2-40B4-BE49-F238E27FC236}">
                  <a16:creationId xmlns:a16="http://schemas.microsoft.com/office/drawing/2014/main" id="{7CA1B082-7211-2EE3-43C2-B9DDB3027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829" y="3257247"/>
              <a:ext cx="2743200" cy="2502506"/>
            </a:xfrm>
            <a:prstGeom prst="rect">
              <a:avLst/>
            </a:prstGeom>
          </p:spPr>
        </p:pic>
        <p:pic>
          <p:nvPicPr>
            <p:cNvPr id="6" name="Grafik 6">
              <a:extLst>
                <a:ext uri="{FF2B5EF4-FFF2-40B4-BE49-F238E27FC236}">
                  <a16:creationId xmlns:a16="http://schemas.microsoft.com/office/drawing/2014/main" id="{56D26041-C1FC-74B2-3925-189B44457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4" b="21552"/>
            <a:stretch/>
          </p:blipFill>
          <p:spPr>
            <a:xfrm>
              <a:off x="8071757" y="3297885"/>
              <a:ext cx="2289653" cy="2475841"/>
            </a:xfrm>
            <a:prstGeom prst="rect">
              <a:avLst/>
            </a:prstGeom>
          </p:spPr>
        </p:pic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A9B073A3-3021-1CB9-ABD2-94EADED9600A}"/>
                </a:ext>
              </a:extLst>
            </p:cNvPr>
            <p:cNvSpPr/>
            <p:nvPr/>
          </p:nvSpPr>
          <p:spPr>
            <a:xfrm rot="1200000">
              <a:off x="2626961" y="3159518"/>
              <a:ext cx="2240641" cy="3719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B2B4432-DE13-4DFE-A36E-9BE2165B5BF3}"/>
              </a:ext>
            </a:extLst>
          </p:cNvPr>
          <p:cNvGrpSpPr/>
          <p:nvPr/>
        </p:nvGrpSpPr>
        <p:grpSpPr>
          <a:xfrm>
            <a:off x="7629071" y="861784"/>
            <a:ext cx="3247571" cy="1660071"/>
            <a:chOff x="7964714" y="489856"/>
            <a:chExt cx="3247571" cy="1660071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58E62B3-E5B0-944B-DFAD-2755C12B95B2}"/>
                </a:ext>
              </a:extLst>
            </p:cNvPr>
            <p:cNvSpPr/>
            <p:nvPr/>
          </p:nvSpPr>
          <p:spPr>
            <a:xfrm>
              <a:off x="7964714" y="489856"/>
              <a:ext cx="3247571" cy="166007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Wolke 10">
              <a:extLst>
                <a:ext uri="{FF2B5EF4-FFF2-40B4-BE49-F238E27FC236}">
                  <a16:creationId xmlns:a16="http://schemas.microsoft.com/office/drawing/2014/main" id="{B9EA9269-1795-3696-66EB-5B0C78EA854D}"/>
                </a:ext>
              </a:extLst>
            </p:cNvPr>
            <p:cNvSpPr/>
            <p:nvPr/>
          </p:nvSpPr>
          <p:spPr>
            <a:xfrm>
              <a:off x="9715499" y="743856"/>
              <a:ext cx="1179285" cy="943428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Sonne 11">
              <a:extLst>
                <a:ext uri="{FF2B5EF4-FFF2-40B4-BE49-F238E27FC236}">
                  <a16:creationId xmlns:a16="http://schemas.microsoft.com/office/drawing/2014/main" id="{CDCB79C0-B788-C63E-B148-E715F7D92F7A}"/>
                </a:ext>
              </a:extLst>
            </p:cNvPr>
            <p:cNvSpPr/>
            <p:nvPr/>
          </p:nvSpPr>
          <p:spPr>
            <a:xfrm>
              <a:off x="8363856" y="662214"/>
              <a:ext cx="1052285" cy="1052285"/>
            </a:xfrm>
            <a:prstGeom prst="sun">
              <a:avLst/>
            </a:prstGeom>
            <a:solidFill>
              <a:srgbClr val="E6E2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C0DC4BA9-C17D-5EEF-C7C3-9A4E78ECDD82}"/>
                </a:ext>
              </a:extLst>
            </p:cNvPr>
            <p:cNvSpPr txBox="1"/>
            <p:nvPr/>
          </p:nvSpPr>
          <p:spPr>
            <a:xfrm>
              <a:off x="8282214" y="1714500"/>
              <a:ext cx="26760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err="1"/>
                <a:t>Nearby</a:t>
              </a:r>
              <a:r>
                <a:rPr lang="de-DE"/>
                <a:t> </a:t>
              </a:r>
              <a:r>
                <a:rPr lang="de-DE" err="1"/>
                <a:t>Weather</a:t>
              </a:r>
              <a:r>
                <a:rPr lang="de-DE"/>
                <a:t> Data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43608C9-B77F-9C77-59E0-D7420B35DFA2}"/>
              </a:ext>
            </a:extLst>
          </p:cNvPr>
          <p:cNvGrpSpPr/>
          <p:nvPr/>
        </p:nvGrpSpPr>
        <p:grpSpPr>
          <a:xfrm>
            <a:off x="842282" y="4045856"/>
            <a:ext cx="3711574" cy="2126919"/>
            <a:chOff x="842282" y="4045856"/>
            <a:chExt cx="3711574" cy="2126919"/>
          </a:xfrm>
        </p:grpSpPr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C25C88D-E849-3781-E447-202963DD7A45}"/>
                </a:ext>
              </a:extLst>
            </p:cNvPr>
            <p:cNvCxnSpPr/>
            <p:nvPr/>
          </p:nvCxnSpPr>
          <p:spPr>
            <a:xfrm flipH="1" flipV="1">
              <a:off x="845003" y="4128860"/>
              <a:ext cx="1815" cy="16800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D7B1F791-C649-178B-CFC6-594193BC7A54}"/>
                </a:ext>
              </a:extLst>
            </p:cNvPr>
            <p:cNvCxnSpPr>
              <a:cxnSpLocks/>
            </p:cNvCxnSpPr>
            <p:nvPr/>
          </p:nvCxnSpPr>
          <p:spPr>
            <a:xfrm>
              <a:off x="846817" y="5808887"/>
              <a:ext cx="3309256" cy="254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9D36FBC-B52B-4CCC-5E82-26A17B320146}"/>
                </a:ext>
              </a:extLst>
            </p:cNvPr>
            <p:cNvSpPr txBox="1"/>
            <p:nvPr/>
          </p:nvSpPr>
          <p:spPr>
            <a:xfrm>
              <a:off x="4154714" y="5588000"/>
              <a:ext cx="399142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 sz="3200" i="1"/>
                <a:t>t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075FADD-1D21-E605-D5CF-14CA89BDAB39}"/>
                </a:ext>
              </a:extLst>
            </p:cNvPr>
            <p:cNvSpPr txBox="1"/>
            <p:nvPr/>
          </p:nvSpPr>
          <p:spPr>
            <a:xfrm>
              <a:off x="888999" y="4045856"/>
              <a:ext cx="167575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e-DE" sz="3200" i="1"/>
                <a:t>Energy</a:t>
              </a:r>
            </a:p>
          </p:txBody>
        </p:sp>
        <p:cxnSp>
          <p:nvCxnSpPr>
            <p:cNvPr id="23" name="Verbinder: gekrümmt 22">
              <a:extLst>
                <a:ext uri="{FF2B5EF4-FFF2-40B4-BE49-F238E27FC236}">
                  <a16:creationId xmlns:a16="http://schemas.microsoft.com/office/drawing/2014/main" id="{4A6959B9-650B-353A-02B0-0E576D2D7AF4}"/>
                </a:ext>
              </a:extLst>
            </p:cNvPr>
            <p:cNvCxnSpPr/>
            <p:nvPr/>
          </p:nvCxnSpPr>
          <p:spPr>
            <a:xfrm flipV="1">
              <a:off x="842283" y="4623251"/>
              <a:ext cx="2846612" cy="927102"/>
            </a:xfrm>
            <a:prstGeom prst="curvedConnector3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krümmt 23">
              <a:extLst>
                <a:ext uri="{FF2B5EF4-FFF2-40B4-BE49-F238E27FC236}">
                  <a16:creationId xmlns:a16="http://schemas.microsoft.com/office/drawing/2014/main" id="{E6C07F0B-5AC0-6A26-1071-F3675E6B5D19}"/>
                </a:ext>
              </a:extLst>
            </p:cNvPr>
            <p:cNvCxnSpPr>
              <a:cxnSpLocks/>
            </p:cNvCxnSpPr>
            <p:nvPr/>
          </p:nvCxnSpPr>
          <p:spPr>
            <a:xfrm>
              <a:off x="842282" y="4969781"/>
              <a:ext cx="3046183" cy="306611"/>
            </a:xfrm>
            <a:prstGeom prst="curvedConnector3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739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b635c87f-4529-4a82-b238-723ad49a0f5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6A2E3E919A25409125015559E23649" ma:contentTypeVersion="5" ma:contentTypeDescription="Ein neues Dokument erstellen." ma:contentTypeScope="" ma:versionID="bedf2b11d69fe43ee3a0c4615492658f">
  <xsd:schema xmlns:xsd="http://www.w3.org/2001/XMLSchema" xmlns:xs="http://www.w3.org/2001/XMLSchema" xmlns:p="http://schemas.microsoft.com/office/2006/metadata/properties" xmlns:ns2="b635c87f-4529-4a82-b238-723ad49a0f5e" xmlns:ns3="0380217c-fa16-4903-8f94-e82488b1c3d5" targetNamespace="http://schemas.microsoft.com/office/2006/metadata/properties" ma:root="true" ma:fieldsID="8f1e17c45d4ef978f9c63a06256cff6c" ns2:_="" ns3:_="">
    <xsd:import namespace="b635c87f-4529-4a82-b238-723ad49a0f5e"/>
    <xsd:import namespace="0380217c-fa16-4903-8f94-e82488b1c3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Comme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5c87f-4529-4a82-b238-723ad49a0f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Comments" ma:index="10" nillable="true" ma:displayName="Comments" ma:format="Dropdown" ma:internalName="Comment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0217c-fa16-4903-8f94-e82488b1c3d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0765DC-51FB-4088-878F-F9214D12B7FC}">
  <ds:schemaRefs>
    <ds:schemaRef ds:uri="b635c87f-4529-4a82-b238-723ad49a0f5e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4AA0702-EF06-430E-B764-38EC67DC03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09BA3F-802A-4A20-8CDE-DD3A6BDB8958}">
  <ds:schemaRefs>
    <ds:schemaRef ds:uri="0380217c-fa16-4903-8f94-e82488b1c3d5"/>
    <ds:schemaRef ds:uri="b635c87f-4529-4a82-b238-723ad49a0f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</TotalTime>
  <Words>2365</Words>
  <Application>Microsoft Office PowerPoint</Application>
  <PresentationFormat>Widescreen</PresentationFormat>
  <Paragraphs>297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72</vt:lpstr>
      <vt:lpstr>72 Black</vt:lpstr>
      <vt:lpstr>Arial</vt:lpstr>
      <vt:lpstr>Calibri</vt:lpstr>
      <vt:lpstr>Calibri Light</vt:lpstr>
      <vt:lpstr>Century Schoolbook</vt:lpstr>
      <vt:lpstr>Courier New</vt:lpstr>
      <vt:lpstr>ui-monospace</vt:lpstr>
      <vt:lpstr>Wingdings 2</vt:lpstr>
      <vt:lpstr>View</vt:lpstr>
      <vt:lpstr>Office Theme</vt:lpstr>
      <vt:lpstr>PowerPoint Presentation</vt:lpstr>
      <vt:lpstr>"Data is the New Oil" [1] Clive Humby, Mathematician, 2006</vt:lpstr>
      <vt:lpstr>Data is a Big Puzzle</vt:lpstr>
      <vt:lpstr>Get the Oil out of the Puzzle</vt:lpstr>
      <vt:lpstr>PowerPoint Presentation</vt:lpstr>
      <vt:lpstr>Agenda</vt:lpstr>
      <vt:lpstr>The Rough Data</vt:lpstr>
      <vt:lpstr>Couples Dataset [9]</vt:lpstr>
      <vt:lpstr>Energy Dataset [10]</vt:lpstr>
      <vt:lpstr>The Backbone</vt:lpstr>
      <vt:lpstr>The Backbone, Streamlit</vt:lpstr>
      <vt:lpstr>Important Libraries</vt:lpstr>
      <vt:lpstr>General Layout</vt:lpstr>
      <vt:lpstr>The Classes</vt:lpstr>
      <vt:lpstr>Flow of Information</vt:lpstr>
      <vt:lpstr>Primary Class for GUI Implementation</vt:lpstr>
      <vt:lpstr>Primary Class GUI Implementation</vt:lpstr>
      <vt:lpstr>Dataclasses (Classes used to exchange Information)</vt:lpstr>
      <vt:lpstr>PowerPoint Presentation</vt:lpstr>
      <vt:lpstr>Pages : Containers and Textual Information</vt:lpstr>
      <vt:lpstr>Pages : User Inputs</vt:lpstr>
      <vt:lpstr>Pages : User Inputs,  Loading Data from Cache</vt:lpstr>
      <vt:lpstr>Pages : Initialize Objects, Call Methods</vt:lpstr>
      <vt:lpstr>Pages : Displaying Results</vt:lpstr>
      <vt:lpstr>Pages : Storing Data in Cache, Download Widget</vt:lpstr>
      <vt:lpstr>Code Demo …</vt:lpstr>
      <vt:lpstr>Summary</vt:lpstr>
      <vt:lpstr>Data is the New Oil …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YUGANSHU WADHWA</cp:lastModifiedBy>
  <cp:revision>6</cp:revision>
  <dcterms:created xsi:type="dcterms:W3CDTF">2023-03-09T09:44:38Z</dcterms:created>
  <dcterms:modified xsi:type="dcterms:W3CDTF">2023-03-20T08:34:17Z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0x010100006A2E3E919A25409125015559E23649</vt:lpwstr>
  </property>
</Properties>
</file>